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3"/>
  </p:notesMasterIdLst>
  <p:sldIdLst>
    <p:sldId id="267"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C5AE"/>
    <a:srgbClr val="235E80"/>
    <a:srgbClr val="B0E169"/>
    <a:srgbClr val="19BD9E"/>
    <a:srgbClr val="FF5050"/>
    <a:srgbClr val="CC3300"/>
    <a:srgbClr val="0D86A3"/>
    <a:srgbClr val="DFEF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38" autoAdjust="0"/>
    <p:restoredTop sz="96404" autoAdjust="0"/>
  </p:normalViewPr>
  <p:slideViewPr>
    <p:cSldViewPr snapToGrid="0">
      <p:cViewPr varScale="1">
        <p:scale>
          <a:sx n="115" d="100"/>
          <a:sy n="115" d="100"/>
        </p:scale>
        <p:origin x="120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10E15C-00A0-40B9-A465-5DC2D2EFB44F}" type="datetimeFigureOut">
              <a:rPr lang="fr-FR" smtClean="0"/>
              <a:t>04/07/2025</a:t>
            </a:fld>
            <a:endParaRPr lang="fr-FR"/>
          </a:p>
        </p:txBody>
      </p:sp>
      <p:sp>
        <p:nvSpPr>
          <p:cNvPr id="4" name="Espace réservé de l'image des diapositives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78E213-16D3-4802-8DD8-262C539D5801}" type="slidenum">
              <a:rPr lang="fr-FR" smtClean="0"/>
              <a:t>‹N°›</a:t>
            </a:fld>
            <a:endParaRPr lang="fr-FR"/>
          </a:p>
        </p:txBody>
      </p:sp>
    </p:spTree>
    <p:extLst>
      <p:ext uri="{BB962C8B-B14F-4D97-AF65-F5344CB8AC3E}">
        <p14:creationId xmlns:p14="http://schemas.microsoft.com/office/powerpoint/2010/main" val="10920381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4696178" y="1169931"/>
            <a:ext cx="5216071"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77850" y="533401"/>
            <a:ext cx="6667606" cy="3124201"/>
          </a:xfrm>
        </p:spPr>
        <p:txBody>
          <a:bodyPr anchor="b">
            <a:normAutofit/>
          </a:bodyPr>
          <a:lstStyle>
            <a:lvl1pPr algn="l">
              <a:defRPr sz="4400">
                <a:effectLst/>
              </a:defRPr>
            </a:lvl1pPr>
          </a:lstStyle>
          <a:p>
            <a:r>
              <a:rPr lang="fr-FR" smtClean="0"/>
              <a:t>Modifiez le style du titre</a:t>
            </a:r>
            <a:endParaRPr lang="en-US" dirty="0"/>
          </a:p>
        </p:txBody>
      </p:sp>
      <p:sp>
        <p:nvSpPr>
          <p:cNvPr id="3" name="Subtitle 2"/>
          <p:cNvSpPr>
            <a:spLocks noGrp="1"/>
          </p:cNvSpPr>
          <p:nvPr>
            <p:ph type="subTitle" idx="1"/>
          </p:nvPr>
        </p:nvSpPr>
        <p:spPr>
          <a:xfrm>
            <a:off x="577850" y="3843868"/>
            <a:ext cx="5367104"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968656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77851" y="4495800"/>
            <a:ext cx="7101106" cy="1524000"/>
          </a:xfrm>
        </p:spPr>
        <p:txBody>
          <a:bodyPr/>
          <a:lstStyle/>
          <a:p>
            <a:r>
              <a:rPr lang="fr-FR" smtClean="0"/>
              <a:t>Modifiez le style du titre</a:t>
            </a:r>
            <a:endParaRPr lang="en-US" dirty="0"/>
          </a:p>
        </p:txBody>
      </p:sp>
      <p:sp>
        <p:nvSpPr>
          <p:cNvPr id="6" name="Picture Placeholder 2"/>
          <p:cNvSpPr>
            <a:spLocks noGrp="1" noChangeAspect="1"/>
          </p:cNvSpPr>
          <p:nvPr>
            <p:ph type="pic" idx="13"/>
          </p:nvPr>
        </p:nvSpPr>
        <p:spPr>
          <a:xfrm>
            <a:off x="577850" y="533400"/>
            <a:ext cx="87503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9" name="Text Placeholder 9"/>
          <p:cNvSpPr>
            <a:spLocks noGrp="1"/>
          </p:cNvSpPr>
          <p:nvPr>
            <p:ph type="body" sz="quarter" idx="14"/>
          </p:nvPr>
        </p:nvSpPr>
        <p:spPr>
          <a:xfrm>
            <a:off x="825502" y="3843867"/>
            <a:ext cx="78881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Date Placeholder 2"/>
          <p:cNvSpPr>
            <a:spLocks noGrp="1"/>
          </p:cNvSpPr>
          <p:nvPr>
            <p:ph type="dt" sz="half" idx="10"/>
          </p:nvPr>
        </p:nvSpPr>
        <p:spPr/>
        <p:txBody>
          <a:bodyPr/>
          <a:lstStyle/>
          <a:p>
            <a:fld id="{B61BEF0D-F0BB-DE4B-95CE-6DB70DBA9567}" type="datetimeFigureOut">
              <a:rPr lang="en-US" smtClean="0"/>
              <a:pPr/>
              <a:t>7/4/2025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024633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577850" y="533400"/>
            <a:ext cx="8750300" cy="2895600"/>
          </a:xfrm>
        </p:spPr>
        <p:txBody>
          <a:bodyPr anchor="ctr">
            <a:normAutofit/>
          </a:bodyPr>
          <a:lstStyle>
            <a:lvl1pPr algn="l">
              <a:defRPr sz="2800" b="0" cap="all"/>
            </a:lvl1pPr>
          </a:lstStyle>
          <a:p>
            <a:r>
              <a:rPr lang="fr-FR" smtClean="0"/>
              <a:t>Modifiez le style du titre</a:t>
            </a:r>
            <a:endParaRPr lang="en-US" dirty="0"/>
          </a:p>
        </p:txBody>
      </p:sp>
      <p:sp>
        <p:nvSpPr>
          <p:cNvPr id="3" name="Text Placeholder 2"/>
          <p:cNvSpPr>
            <a:spLocks noGrp="1"/>
          </p:cNvSpPr>
          <p:nvPr>
            <p:ph type="body" idx="1"/>
          </p:nvPr>
        </p:nvSpPr>
        <p:spPr>
          <a:xfrm>
            <a:off x="577850" y="4114800"/>
            <a:ext cx="6915515"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7/4/2025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494495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27640" y="533400"/>
            <a:ext cx="7431436" cy="2895600"/>
          </a:xfrm>
        </p:spPr>
        <p:txBody>
          <a:bodyPr anchor="ctr">
            <a:normAutofit/>
          </a:bodyPr>
          <a:lstStyle>
            <a:lvl1pPr algn="l">
              <a:defRPr sz="2800" b="0" cap="all">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1155701" y="3429000"/>
            <a:ext cx="6936006"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577851" y="4301070"/>
            <a:ext cx="6914224"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7/4/2025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
        <p:nvSpPr>
          <p:cNvPr id="14" name="TextBox 13"/>
          <p:cNvSpPr txBox="1"/>
          <p:nvPr/>
        </p:nvSpPr>
        <p:spPr>
          <a:xfrm>
            <a:off x="247651" y="710624"/>
            <a:ext cx="49542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8337551" y="2768601"/>
            <a:ext cx="49542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8143590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577851" y="3429000"/>
            <a:ext cx="6914224" cy="1697400"/>
          </a:xfrm>
        </p:spPr>
        <p:txBody>
          <a:bodyPr anchor="b">
            <a:normAutofit/>
          </a:bodyPr>
          <a:lstStyle>
            <a:lvl1pPr algn="l">
              <a:defRPr sz="2800" b="0" cap="all"/>
            </a:lvl1pPr>
          </a:lstStyle>
          <a:p>
            <a:r>
              <a:rPr lang="fr-FR" smtClean="0"/>
              <a:t>Modifiez le style du titre</a:t>
            </a:r>
            <a:endParaRPr lang="en-US" dirty="0"/>
          </a:p>
        </p:txBody>
      </p:sp>
      <p:sp>
        <p:nvSpPr>
          <p:cNvPr id="3" name="Text Placeholder 2"/>
          <p:cNvSpPr>
            <a:spLocks noGrp="1"/>
          </p:cNvSpPr>
          <p:nvPr>
            <p:ph type="body" idx="1"/>
          </p:nvPr>
        </p:nvSpPr>
        <p:spPr>
          <a:xfrm>
            <a:off x="577850" y="5132981"/>
            <a:ext cx="6915515"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7/4/2025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2258082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27641" y="533400"/>
            <a:ext cx="7431435" cy="2895600"/>
          </a:xfrm>
        </p:spPr>
        <p:txBody>
          <a:bodyPr anchor="ctr">
            <a:normAutofit/>
          </a:bodyPr>
          <a:lstStyle>
            <a:lvl1pPr algn="l">
              <a:defRPr sz="2800" b="0" cap="all">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577851" y="3886200"/>
            <a:ext cx="6914224"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fr-FR" smtClean="0"/>
              <a:t>Modifier les styles du texte du masque</a:t>
            </a:r>
          </a:p>
        </p:txBody>
      </p:sp>
      <p:sp>
        <p:nvSpPr>
          <p:cNvPr id="3" name="Text Placeholder 2"/>
          <p:cNvSpPr>
            <a:spLocks noGrp="1"/>
          </p:cNvSpPr>
          <p:nvPr>
            <p:ph type="body" idx="1"/>
          </p:nvPr>
        </p:nvSpPr>
        <p:spPr>
          <a:xfrm>
            <a:off x="577850" y="4953000"/>
            <a:ext cx="6914223"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7/4/2025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
        <p:nvSpPr>
          <p:cNvPr id="14" name="TextBox 13"/>
          <p:cNvSpPr txBox="1"/>
          <p:nvPr/>
        </p:nvSpPr>
        <p:spPr>
          <a:xfrm>
            <a:off x="247651" y="710624"/>
            <a:ext cx="49542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8337551" y="2768601"/>
            <a:ext cx="49542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0580951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577850" y="533400"/>
            <a:ext cx="8152796" cy="2895600"/>
          </a:xfrm>
        </p:spPr>
        <p:txBody>
          <a:bodyPr vert="horz" lIns="91440" tIns="45720" rIns="91440" bIns="45720" rtlCol="0" anchor="ctr">
            <a:normAutofit/>
          </a:bodyPr>
          <a:lstStyle>
            <a:lvl1pPr>
              <a:defRPr lang="en-US" sz="2800" b="0" dirty="0"/>
            </a:lvl1pPr>
          </a:lstStyle>
          <a:p>
            <a:pPr marL="0" lvl="0"/>
            <a:r>
              <a:rPr lang="fr-FR" smtClean="0"/>
              <a:t>Modifiez le style du titre</a:t>
            </a:r>
            <a:endParaRPr lang="en-US" dirty="0"/>
          </a:p>
        </p:txBody>
      </p:sp>
      <p:sp>
        <p:nvSpPr>
          <p:cNvPr id="10" name="Text Placeholder 9"/>
          <p:cNvSpPr>
            <a:spLocks noGrp="1"/>
          </p:cNvSpPr>
          <p:nvPr>
            <p:ph type="body" sz="quarter" idx="13"/>
          </p:nvPr>
        </p:nvSpPr>
        <p:spPr>
          <a:xfrm>
            <a:off x="577851" y="3928534"/>
            <a:ext cx="6914224"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fr-FR" smtClean="0"/>
              <a:t>Modifier les styles du texte du masque</a:t>
            </a:r>
          </a:p>
        </p:txBody>
      </p:sp>
      <p:sp>
        <p:nvSpPr>
          <p:cNvPr id="3" name="Text Placeholder 2"/>
          <p:cNvSpPr>
            <a:spLocks noGrp="1"/>
          </p:cNvSpPr>
          <p:nvPr>
            <p:ph type="body" idx="1"/>
          </p:nvPr>
        </p:nvSpPr>
        <p:spPr>
          <a:xfrm>
            <a:off x="577850" y="4766736"/>
            <a:ext cx="6914223"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7/4/2025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5246047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577851" y="4495800"/>
            <a:ext cx="7101106" cy="1524000"/>
          </a:xfrm>
        </p:spPr>
        <p:txBody>
          <a:bodyPr>
            <a:normAutofit/>
          </a:bodyPr>
          <a:lstStyle>
            <a:lvl1pPr algn="l">
              <a:defRPr sz="2800"/>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577851" y="533401"/>
            <a:ext cx="7101106" cy="3767670"/>
          </a:xfrm>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0681664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13606" y="533400"/>
            <a:ext cx="2214544" cy="4419600"/>
          </a:xfrm>
        </p:spPr>
        <p:txBody>
          <a:bodyPr vert="eaVert">
            <a:normAutofit/>
          </a:bodyPr>
          <a:lstStyle>
            <a:lvl1pPr>
              <a:defRPr sz="2800"/>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577850" y="533400"/>
            <a:ext cx="6337513" cy="5486400"/>
          </a:xfrm>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801359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577851" y="4495800"/>
            <a:ext cx="7101106" cy="1524000"/>
          </a:xfrm>
        </p:spPr>
        <p:txBody>
          <a:bodyPr/>
          <a:lstStyle/>
          <a:p>
            <a:r>
              <a:rPr lang="fr-FR" smtClean="0"/>
              <a:t>Modifiez le style du titre</a:t>
            </a:r>
            <a:endParaRPr lang="en-US" dirty="0"/>
          </a:p>
        </p:txBody>
      </p:sp>
      <p:sp>
        <p:nvSpPr>
          <p:cNvPr id="3" name="Content Placeholder 2"/>
          <p:cNvSpPr>
            <a:spLocks noGrp="1"/>
          </p:cNvSpPr>
          <p:nvPr>
            <p:ph idx="1"/>
          </p:nvPr>
        </p:nvSpPr>
        <p:spPr>
          <a:xfrm>
            <a:off x="577851" y="533400"/>
            <a:ext cx="7101106" cy="3767670"/>
          </a:xfrm>
        </p:spPr>
        <p:txBody>
          <a:bodyPr anchor="ct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574315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77850" y="1981200"/>
            <a:ext cx="6936007" cy="2319867"/>
          </a:xfrm>
        </p:spPr>
        <p:txBody>
          <a:bodyPr anchor="b">
            <a:normAutofit/>
          </a:bodyPr>
          <a:lstStyle>
            <a:lvl1pPr algn="l">
              <a:defRPr sz="3200" b="0" cap="all"/>
            </a:lvl1pPr>
          </a:lstStyle>
          <a:p>
            <a:r>
              <a:rPr lang="fr-FR" smtClean="0"/>
              <a:t>Modifiez le style du titre</a:t>
            </a:r>
            <a:endParaRPr lang="en-US" dirty="0"/>
          </a:p>
        </p:txBody>
      </p:sp>
      <p:sp>
        <p:nvSpPr>
          <p:cNvPr id="3" name="Text Placeholder 2"/>
          <p:cNvSpPr>
            <a:spLocks noGrp="1"/>
          </p:cNvSpPr>
          <p:nvPr>
            <p:ph type="body" idx="1"/>
          </p:nvPr>
        </p:nvSpPr>
        <p:spPr>
          <a:xfrm>
            <a:off x="577851" y="4487334"/>
            <a:ext cx="6936006"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7/4/2025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939113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577851" y="4495800"/>
            <a:ext cx="7101106" cy="1524000"/>
          </a:xfrm>
        </p:spPr>
        <p:txBody>
          <a:bodyPr>
            <a:normAutofit/>
          </a:bodyPr>
          <a:lstStyle>
            <a:lvl1pPr>
              <a:defRPr sz="3200"/>
            </a:lvl1pPr>
          </a:lstStyle>
          <a:p>
            <a:r>
              <a:rPr lang="fr-FR" smtClean="0"/>
              <a:t>Modifiez le style du titre</a:t>
            </a:r>
            <a:endParaRPr lang="en-US" dirty="0"/>
          </a:p>
        </p:txBody>
      </p:sp>
      <p:sp>
        <p:nvSpPr>
          <p:cNvPr id="11" name="Content Placeholder 3"/>
          <p:cNvSpPr>
            <a:spLocks noGrp="1"/>
          </p:cNvSpPr>
          <p:nvPr>
            <p:ph sz="half" idx="13"/>
          </p:nvPr>
        </p:nvSpPr>
        <p:spPr>
          <a:xfrm>
            <a:off x="577851" y="533401"/>
            <a:ext cx="4279131" cy="3767667"/>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2" name="Content Placeholder 5"/>
          <p:cNvSpPr>
            <a:spLocks noGrp="1"/>
          </p:cNvSpPr>
          <p:nvPr>
            <p:ph sz="quarter" idx="4"/>
          </p:nvPr>
        </p:nvSpPr>
        <p:spPr>
          <a:xfrm>
            <a:off x="5050892" y="533400"/>
            <a:ext cx="4277258" cy="3759200"/>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356246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77851" y="4495800"/>
            <a:ext cx="7101106" cy="1524000"/>
          </a:xfrm>
        </p:spPr>
        <p:txBody>
          <a:bodyPr>
            <a:normAutofit/>
          </a:bodyPr>
          <a:lstStyle>
            <a:lvl1pPr>
              <a:defRPr sz="3200"/>
            </a:lvl1pPr>
          </a:lstStyle>
          <a:p>
            <a:r>
              <a:rPr lang="fr-FR" smtClean="0"/>
              <a:t>Modifiez le style du titre</a:t>
            </a:r>
            <a:endParaRPr lang="en-US" dirty="0"/>
          </a:p>
        </p:txBody>
      </p:sp>
      <p:sp>
        <p:nvSpPr>
          <p:cNvPr id="3" name="Text Placeholder 2"/>
          <p:cNvSpPr>
            <a:spLocks noGrp="1"/>
          </p:cNvSpPr>
          <p:nvPr>
            <p:ph type="body" idx="1"/>
          </p:nvPr>
        </p:nvSpPr>
        <p:spPr>
          <a:xfrm>
            <a:off x="825501" y="533400"/>
            <a:ext cx="4026605"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577849" y="1143001"/>
            <a:ext cx="4274256" cy="3158067"/>
          </a:xfrm>
        </p:spPr>
        <p:txBody>
          <a:bodyPr anchor="t">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259601" y="566738"/>
            <a:ext cx="4077722"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5050893" y="1143000"/>
            <a:ext cx="4286430" cy="3149600"/>
          </a:xfrm>
        </p:spPr>
        <p:txBody>
          <a:bodyPr anchor="t">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032851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577851" y="4495800"/>
            <a:ext cx="7101106" cy="1524000"/>
          </a:xfrm>
        </p:spPr>
        <p:txBody>
          <a:bodyPr>
            <a:normAutofit/>
          </a:bodyPr>
          <a:lstStyle>
            <a:lvl1pPr>
              <a:defRPr sz="3200"/>
            </a:lvl1p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78138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835942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870223" y="533400"/>
            <a:ext cx="3467100" cy="1524000"/>
          </a:xfrm>
        </p:spPr>
        <p:txBody>
          <a:bodyPr anchor="b">
            <a:normAutofit/>
          </a:bodyPr>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577850" y="533400"/>
            <a:ext cx="4808651" cy="5486400"/>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5870223" y="2209803"/>
            <a:ext cx="34671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7/4/2025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202912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870450" y="1447800"/>
            <a:ext cx="3860196" cy="1143000"/>
          </a:xfrm>
        </p:spPr>
        <p:txBody>
          <a:bodyPr anchor="b">
            <a:normAutofit/>
          </a:bodyPr>
          <a:lstStyle>
            <a:lvl1pPr algn="l">
              <a:defRPr sz="2400" b="0"/>
            </a:lvl1pPr>
          </a:lstStyle>
          <a:p>
            <a:r>
              <a:rPr lang="fr-FR" smtClean="0"/>
              <a:t>Modifiez le style du titre</a:t>
            </a:r>
            <a:endParaRPr lang="en-US" dirty="0"/>
          </a:p>
        </p:txBody>
      </p:sp>
      <p:sp>
        <p:nvSpPr>
          <p:cNvPr id="17" name="Picture Placeholder 2"/>
          <p:cNvSpPr>
            <a:spLocks noGrp="1" noChangeAspect="1"/>
          </p:cNvSpPr>
          <p:nvPr>
            <p:ph type="pic" idx="13"/>
          </p:nvPr>
        </p:nvSpPr>
        <p:spPr>
          <a:xfrm>
            <a:off x="825500" y="914400"/>
            <a:ext cx="3554389"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870696" y="2743200"/>
            <a:ext cx="3861242"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7/4/2025</a:t>
            </a:fld>
            <a:endParaRPr lang="en-US" dirty="0"/>
          </a:p>
        </p:txBody>
      </p:sp>
      <p:sp>
        <p:nvSpPr>
          <p:cNvPr id="6" name="Footer Placeholder 5"/>
          <p:cNvSpPr>
            <a:spLocks noGrp="1"/>
          </p:cNvSpPr>
          <p:nvPr>
            <p:ph type="ftr" sz="quarter" idx="11"/>
          </p:nvPr>
        </p:nvSpPr>
        <p:spPr>
          <a:xfrm>
            <a:off x="577850" y="6172201"/>
            <a:ext cx="6296034" cy="365125"/>
          </a:xfrm>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571852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grpSp>
        <p:nvGrpSpPr>
          <p:cNvPr id="7" name="Group 6"/>
          <p:cNvGrpSpPr/>
          <p:nvPr/>
        </p:nvGrpSpPr>
        <p:grpSpPr>
          <a:xfrm>
            <a:off x="7226565" y="3894668"/>
            <a:ext cx="2676327"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77851" y="4495800"/>
            <a:ext cx="7101106" cy="1524000"/>
          </a:xfrm>
          <a:prstGeom prst="rect">
            <a:avLst/>
          </a:prstGeom>
          <a:effectLst/>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577851" y="533401"/>
            <a:ext cx="7101106" cy="3767670"/>
          </a:xfrm>
          <a:prstGeom prst="rect">
            <a:avLst/>
          </a:prstGeom>
        </p:spPr>
        <p:txBody>
          <a:bodyPr vert="horz" lIns="91440" tIns="45720" rIns="91440" bIns="45720" rtlCol="0"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8049432" y="6172204"/>
            <a:ext cx="1300502"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smtClean="0"/>
              <a:pPr/>
              <a:t>7/4/2025</a:t>
            </a:fld>
            <a:endParaRPr lang="en-US" dirty="0"/>
          </a:p>
        </p:txBody>
      </p:sp>
      <p:sp>
        <p:nvSpPr>
          <p:cNvPr id="5" name="Footer Placeholder 4"/>
          <p:cNvSpPr>
            <a:spLocks noGrp="1"/>
          </p:cNvSpPr>
          <p:nvPr>
            <p:ph type="ftr" sz="quarter" idx="3"/>
          </p:nvPr>
        </p:nvSpPr>
        <p:spPr>
          <a:xfrm>
            <a:off x="577850" y="6172201"/>
            <a:ext cx="629603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8422295" y="5578479"/>
            <a:ext cx="928316"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404336332"/>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afnor.org/" TargetMode="External"/><Relationship Id="rId13" Type="http://schemas.openxmlformats.org/officeDocument/2006/relationships/image" Target="../media/image8.png"/><Relationship Id="rId3" Type="http://schemas.openxmlformats.org/officeDocument/2006/relationships/image" Target="../media/image1.jpeg"/><Relationship Id="rId7" Type="http://schemas.openxmlformats.org/officeDocument/2006/relationships/hyperlink" Target="https://www.legifrance.gouv.fr/" TargetMode="External"/><Relationship Id="rId12" Type="http://schemas.openxmlformats.org/officeDocument/2006/relationships/image" Target="../media/image7.png"/><Relationship Id="rId2" Type="http://schemas.openxmlformats.org/officeDocument/2006/relationships/hyperlink" Target="https://abih.utc.fr/" TargetMode="External"/><Relationship Id="rId16"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6.png"/><Relationship Id="rId5" Type="http://schemas.openxmlformats.org/officeDocument/2006/relationships/image" Target="../media/image3.png"/><Relationship Id="rId15" Type="http://schemas.openxmlformats.org/officeDocument/2006/relationships/image" Target="../media/image10.png"/><Relationship Id="rId10" Type="http://schemas.openxmlformats.org/officeDocument/2006/relationships/image" Target="../media/image5.png"/><Relationship Id="rId4" Type="http://schemas.openxmlformats.org/officeDocument/2006/relationships/image" Target="../media/image2.png"/><Relationship Id="rId9" Type="http://schemas.openxmlformats.org/officeDocument/2006/relationships/hyperlink" Target="https://www.sf2h.net/publications/recommandations-de-bonnes-pratiquesdutilisation-des-enceintes-de-stockage-dendoscopes-thermosensibles-eset.html" TargetMode="External"/><Relationship Id="rId1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80" name="Rectangle à coins arrondis 79"/>
          <p:cNvSpPr/>
          <p:nvPr/>
        </p:nvSpPr>
        <p:spPr>
          <a:xfrm>
            <a:off x="54460" y="3813629"/>
            <a:ext cx="4720859" cy="2492637"/>
          </a:xfrm>
          <a:prstGeom prst="roundRect">
            <a:avLst/>
          </a:prstGeom>
          <a:solidFill>
            <a:schemeClr val="tx1"/>
          </a:solidFill>
          <a:ln w="28575">
            <a:solidFill>
              <a:srgbClr val="1CC5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6" name="Rectangle à coins arrondis 25"/>
          <p:cNvSpPr/>
          <p:nvPr/>
        </p:nvSpPr>
        <p:spPr>
          <a:xfrm>
            <a:off x="54460" y="992772"/>
            <a:ext cx="4732713" cy="2492637"/>
          </a:xfrm>
          <a:prstGeom prst="roundRect">
            <a:avLst/>
          </a:prstGeom>
          <a:solidFill>
            <a:schemeClr val="tx1"/>
          </a:solidFill>
          <a:ln w="28575">
            <a:solidFill>
              <a:srgbClr val="235E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2" name="Rectangle à coins arrondis 21"/>
          <p:cNvSpPr/>
          <p:nvPr/>
        </p:nvSpPr>
        <p:spPr>
          <a:xfrm>
            <a:off x="5112327" y="992772"/>
            <a:ext cx="4732713" cy="2492637"/>
          </a:xfrm>
          <a:prstGeom prst="roundRect">
            <a:avLst/>
          </a:prstGeom>
          <a:solidFill>
            <a:schemeClr val="tx1"/>
          </a:solid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3" name="Rectangle 22"/>
          <p:cNvSpPr/>
          <p:nvPr/>
        </p:nvSpPr>
        <p:spPr>
          <a:xfrm>
            <a:off x="4745709" y="1599536"/>
            <a:ext cx="79151" cy="124523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54" name="Forme libre 53"/>
          <p:cNvSpPr/>
          <p:nvPr/>
        </p:nvSpPr>
        <p:spPr>
          <a:xfrm>
            <a:off x="4496678" y="1576584"/>
            <a:ext cx="577962" cy="1293020"/>
          </a:xfrm>
          <a:custGeom>
            <a:avLst/>
            <a:gdLst>
              <a:gd name="connsiteX0" fmla="*/ 453257 w 577962"/>
              <a:gd name="connsiteY0" fmla="*/ 115404 h 1293020"/>
              <a:gd name="connsiteX1" fmla="*/ 468471 w 577962"/>
              <a:gd name="connsiteY1" fmla="*/ 143486 h 1293020"/>
              <a:gd name="connsiteX2" fmla="*/ 468471 w 577962"/>
              <a:gd name="connsiteY2" fmla="*/ 143487 h 1293020"/>
              <a:gd name="connsiteX3" fmla="*/ 493322 w 577962"/>
              <a:gd name="connsiteY3" fmla="*/ 189359 h 1293020"/>
              <a:gd name="connsiteX4" fmla="*/ 577962 w 577962"/>
              <a:gd name="connsiteY4" fmla="*/ 646511 h 1293020"/>
              <a:gd name="connsiteX5" fmla="*/ 493322 w 577962"/>
              <a:gd name="connsiteY5" fmla="*/ 1103663 h 1293020"/>
              <a:gd name="connsiteX6" fmla="*/ 468470 w 577962"/>
              <a:gd name="connsiteY6" fmla="*/ 1149536 h 1293020"/>
              <a:gd name="connsiteX7" fmla="*/ 453256 w 577962"/>
              <a:gd name="connsiteY7" fmla="*/ 1119659 h 1293020"/>
              <a:gd name="connsiteX8" fmla="*/ 472172 w 577962"/>
              <a:gd name="connsiteY8" fmla="*/ 1082513 h 1293020"/>
              <a:gd name="connsiteX9" fmla="*/ 548052 w 577962"/>
              <a:gd name="connsiteY9" fmla="*/ 646511 h 1293020"/>
              <a:gd name="connsiteX10" fmla="*/ 472172 w 577962"/>
              <a:gd name="connsiteY10" fmla="*/ 210509 h 1293020"/>
              <a:gd name="connsiteX11" fmla="*/ 453256 w 577962"/>
              <a:gd name="connsiteY11" fmla="*/ 173363 h 1293020"/>
              <a:gd name="connsiteX12" fmla="*/ 453257 w 577962"/>
              <a:gd name="connsiteY12" fmla="*/ 173362 h 1293020"/>
              <a:gd name="connsiteX13" fmla="*/ 438042 w 577962"/>
              <a:gd name="connsiteY13" fmla="*/ 143487 h 1293020"/>
              <a:gd name="connsiteX14" fmla="*/ 288981 w 577962"/>
              <a:gd name="connsiteY14" fmla="*/ 0 h 1293020"/>
              <a:gd name="connsiteX15" fmla="*/ 450553 w 577962"/>
              <a:gd name="connsiteY15" fmla="*/ 110414 h 1293020"/>
              <a:gd name="connsiteX16" fmla="*/ 453256 w 577962"/>
              <a:gd name="connsiteY16" fmla="*/ 115403 h 1293020"/>
              <a:gd name="connsiteX17" fmla="*/ 438041 w 577962"/>
              <a:gd name="connsiteY17" fmla="*/ 143486 h 1293020"/>
              <a:gd name="connsiteX18" fmla="*/ 433830 w 577962"/>
              <a:gd name="connsiteY18" fmla="*/ 135216 h 1293020"/>
              <a:gd name="connsiteX19" fmla="*/ 288981 w 577962"/>
              <a:gd name="connsiteY19" fmla="*/ 29910 h 1293020"/>
              <a:gd name="connsiteX20" fmla="*/ 29910 w 577962"/>
              <a:gd name="connsiteY20" fmla="*/ 646510 h 1293020"/>
              <a:gd name="connsiteX21" fmla="*/ 288981 w 577962"/>
              <a:gd name="connsiteY21" fmla="*/ 1263110 h 1293020"/>
              <a:gd name="connsiteX22" fmla="*/ 433830 w 577962"/>
              <a:gd name="connsiteY22" fmla="*/ 1157804 h 1293020"/>
              <a:gd name="connsiteX23" fmla="*/ 438041 w 577962"/>
              <a:gd name="connsiteY23" fmla="*/ 1149534 h 1293020"/>
              <a:gd name="connsiteX24" fmla="*/ 453256 w 577962"/>
              <a:gd name="connsiteY24" fmla="*/ 1177618 h 1293020"/>
              <a:gd name="connsiteX25" fmla="*/ 450553 w 577962"/>
              <a:gd name="connsiteY25" fmla="*/ 1182606 h 1293020"/>
              <a:gd name="connsiteX26" fmla="*/ 288981 w 577962"/>
              <a:gd name="connsiteY26" fmla="*/ 1293020 h 1293020"/>
              <a:gd name="connsiteX27" fmla="*/ 0 w 577962"/>
              <a:gd name="connsiteY27" fmla="*/ 646510 h 1293020"/>
              <a:gd name="connsiteX28" fmla="*/ 288981 w 577962"/>
              <a:gd name="connsiteY28" fmla="*/ 0 h 1293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77962" h="1293020">
                <a:moveTo>
                  <a:pt x="453257" y="115404"/>
                </a:moveTo>
                <a:lnTo>
                  <a:pt x="468471" y="143486"/>
                </a:lnTo>
                <a:lnTo>
                  <a:pt x="468471" y="143487"/>
                </a:lnTo>
                <a:lnTo>
                  <a:pt x="493322" y="189359"/>
                </a:lnTo>
                <a:cubicBezTo>
                  <a:pt x="545617" y="306355"/>
                  <a:pt x="577962" y="467982"/>
                  <a:pt x="577962" y="646511"/>
                </a:cubicBezTo>
                <a:cubicBezTo>
                  <a:pt x="577962" y="825040"/>
                  <a:pt x="545617" y="986668"/>
                  <a:pt x="493322" y="1103663"/>
                </a:cubicBezTo>
                <a:lnTo>
                  <a:pt x="468470" y="1149536"/>
                </a:lnTo>
                <a:lnTo>
                  <a:pt x="453256" y="1119659"/>
                </a:lnTo>
                <a:lnTo>
                  <a:pt x="472172" y="1082513"/>
                </a:lnTo>
                <a:cubicBezTo>
                  <a:pt x="519055" y="970931"/>
                  <a:pt x="548052" y="816781"/>
                  <a:pt x="548052" y="646511"/>
                </a:cubicBezTo>
                <a:cubicBezTo>
                  <a:pt x="548052" y="476242"/>
                  <a:pt x="519055" y="322092"/>
                  <a:pt x="472172" y="210509"/>
                </a:cubicBezTo>
                <a:lnTo>
                  <a:pt x="453256" y="173363"/>
                </a:lnTo>
                <a:lnTo>
                  <a:pt x="453257" y="173362"/>
                </a:lnTo>
                <a:lnTo>
                  <a:pt x="438042" y="143487"/>
                </a:lnTo>
                <a:close/>
                <a:moveTo>
                  <a:pt x="288981" y="0"/>
                </a:moveTo>
                <a:cubicBezTo>
                  <a:pt x="348831" y="0"/>
                  <a:pt x="404432" y="40704"/>
                  <a:pt x="450553" y="110414"/>
                </a:cubicBezTo>
                <a:lnTo>
                  <a:pt x="453256" y="115403"/>
                </a:lnTo>
                <a:lnTo>
                  <a:pt x="438041" y="143486"/>
                </a:lnTo>
                <a:lnTo>
                  <a:pt x="433830" y="135216"/>
                </a:lnTo>
                <a:cubicBezTo>
                  <a:pt x="392482" y="68731"/>
                  <a:pt x="342636" y="29910"/>
                  <a:pt x="288981" y="29910"/>
                </a:cubicBezTo>
                <a:cubicBezTo>
                  <a:pt x="145900" y="29910"/>
                  <a:pt x="29910" y="305971"/>
                  <a:pt x="29910" y="646510"/>
                </a:cubicBezTo>
                <a:cubicBezTo>
                  <a:pt x="29910" y="987049"/>
                  <a:pt x="145900" y="1263110"/>
                  <a:pt x="288981" y="1263110"/>
                </a:cubicBezTo>
                <a:cubicBezTo>
                  <a:pt x="342636" y="1263110"/>
                  <a:pt x="392482" y="1224289"/>
                  <a:pt x="433830" y="1157804"/>
                </a:cubicBezTo>
                <a:lnTo>
                  <a:pt x="438041" y="1149534"/>
                </a:lnTo>
                <a:lnTo>
                  <a:pt x="453256" y="1177618"/>
                </a:lnTo>
                <a:lnTo>
                  <a:pt x="450553" y="1182606"/>
                </a:lnTo>
                <a:cubicBezTo>
                  <a:pt x="404432" y="1252316"/>
                  <a:pt x="348831" y="1293020"/>
                  <a:pt x="288981" y="1293020"/>
                </a:cubicBezTo>
                <a:cubicBezTo>
                  <a:pt x="129381" y="1293020"/>
                  <a:pt x="0" y="1003568"/>
                  <a:pt x="0" y="646510"/>
                </a:cubicBezTo>
                <a:cubicBezTo>
                  <a:pt x="0" y="289452"/>
                  <a:pt x="129381" y="0"/>
                  <a:pt x="288981" y="0"/>
                </a:cubicBezTo>
                <a:close/>
              </a:path>
            </a:pathLst>
          </a:custGeom>
          <a:solidFill>
            <a:srgbClr val="235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55" name="Forme libre 54"/>
          <p:cNvSpPr/>
          <p:nvPr/>
        </p:nvSpPr>
        <p:spPr>
          <a:xfrm>
            <a:off x="4825228" y="1576585"/>
            <a:ext cx="577962" cy="1293020"/>
          </a:xfrm>
          <a:custGeom>
            <a:avLst/>
            <a:gdLst>
              <a:gd name="connsiteX0" fmla="*/ 288981 w 577962"/>
              <a:gd name="connsiteY0" fmla="*/ 0 h 1293020"/>
              <a:gd name="connsiteX1" fmla="*/ 577962 w 577962"/>
              <a:gd name="connsiteY1" fmla="*/ 646510 h 1293020"/>
              <a:gd name="connsiteX2" fmla="*/ 288981 w 577962"/>
              <a:gd name="connsiteY2" fmla="*/ 1293020 h 1293020"/>
              <a:gd name="connsiteX3" fmla="*/ 127409 w 577962"/>
              <a:gd name="connsiteY3" fmla="*/ 1182606 h 1293020"/>
              <a:gd name="connsiteX4" fmla="*/ 124707 w 577962"/>
              <a:gd name="connsiteY4" fmla="*/ 1177619 h 1293020"/>
              <a:gd name="connsiteX5" fmla="*/ 124707 w 577962"/>
              <a:gd name="connsiteY5" fmla="*/ 1177619 h 1293020"/>
              <a:gd name="connsiteX6" fmla="*/ 109492 w 577962"/>
              <a:gd name="connsiteY6" fmla="*/ 1149535 h 1293020"/>
              <a:gd name="connsiteX7" fmla="*/ 84641 w 577962"/>
              <a:gd name="connsiteY7" fmla="*/ 1103663 h 1293020"/>
              <a:gd name="connsiteX8" fmla="*/ 0 w 577962"/>
              <a:gd name="connsiteY8" fmla="*/ 646511 h 1293020"/>
              <a:gd name="connsiteX9" fmla="*/ 84641 w 577962"/>
              <a:gd name="connsiteY9" fmla="*/ 189359 h 1293020"/>
              <a:gd name="connsiteX10" fmla="*/ 109492 w 577962"/>
              <a:gd name="connsiteY10" fmla="*/ 143487 h 1293020"/>
              <a:gd name="connsiteX11" fmla="*/ 124707 w 577962"/>
              <a:gd name="connsiteY11" fmla="*/ 173363 h 1293020"/>
              <a:gd name="connsiteX12" fmla="*/ 105790 w 577962"/>
              <a:gd name="connsiteY12" fmla="*/ 210509 h 1293020"/>
              <a:gd name="connsiteX13" fmla="*/ 29910 w 577962"/>
              <a:gd name="connsiteY13" fmla="*/ 646511 h 1293020"/>
              <a:gd name="connsiteX14" fmla="*/ 105790 w 577962"/>
              <a:gd name="connsiteY14" fmla="*/ 1082513 h 1293020"/>
              <a:gd name="connsiteX15" fmla="*/ 124707 w 577962"/>
              <a:gd name="connsiteY15" fmla="*/ 1119659 h 1293020"/>
              <a:gd name="connsiteX16" fmla="*/ 139921 w 577962"/>
              <a:gd name="connsiteY16" fmla="*/ 1149536 h 1293020"/>
              <a:gd name="connsiteX17" fmla="*/ 139921 w 577962"/>
              <a:gd name="connsiteY17" fmla="*/ 1149535 h 1293020"/>
              <a:gd name="connsiteX18" fmla="*/ 144132 w 577962"/>
              <a:gd name="connsiteY18" fmla="*/ 1157804 h 1293020"/>
              <a:gd name="connsiteX19" fmla="*/ 288981 w 577962"/>
              <a:gd name="connsiteY19" fmla="*/ 1263110 h 1293020"/>
              <a:gd name="connsiteX20" fmla="*/ 548052 w 577962"/>
              <a:gd name="connsiteY20" fmla="*/ 646510 h 1293020"/>
              <a:gd name="connsiteX21" fmla="*/ 288981 w 577962"/>
              <a:gd name="connsiteY21" fmla="*/ 29910 h 1293020"/>
              <a:gd name="connsiteX22" fmla="*/ 144132 w 577962"/>
              <a:gd name="connsiteY22" fmla="*/ 135216 h 1293020"/>
              <a:gd name="connsiteX23" fmla="*/ 139921 w 577962"/>
              <a:gd name="connsiteY23" fmla="*/ 143485 h 1293020"/>
              <a:gd name="connsiteX24" fmla="*/ 124707 w 577962"/>
              <a:gd name="connsiteY24" fmla="*/ 115403 h 1293020"/>
              <a:gd name="connsiteX25" fmla="*/ 127409 w 577962"/>
              <a:gd name="connsiteY25" fmla="*/ 110414 h 1293020"/>
              <a:gd name="connsiteX26" fmla="*/ 288981 w 577962"/>
              <a:gd name="connsiteY26" fmla="*/ 0 h 1293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77962" h="1293020">
                <a:moveTo>
                  <a:pt x="288981" y="0"/>
                </a:moveTo>
                <a:cubicBezTo>
                  <a:pt x="448581" y="0"/>
                  <a:pt x="577962" y="289452"/>
                  <a:pt x="577962" y="646510"/>
                </a:cubicBezTo>
                <a:cubicBezTo>
                  <a:pt x="577962" y="1003568"/>
                  <a:pt x="448581" y="1293020"/>
                  <a:pt x="288981" y="1293020"/>
                </a:cubicBezTo>
                <a:cubicBezTo>
                  <a:pt x="229131" y="1293020"/>
                  <a:pt x="173531" y="1252316"/>
                  <a:pt x="127409" y="1182606"/>
                </a:cubicBezTo>
                <a:lnTo>
                  <a:pt x="124707" y="1177619"/>
                </a:lnTo>
                <a:lnTo>
                  <a:pt x="124707" y="1177619"/>
                </a:lnTo>
                <a:lnTo>
                  <a:pt x="109492" y="1149535"/>
                </a:lnTo>
                <a:lnTo>
                  <a:pt x="84641" y="1103663"/>
                </a:lnTo>
                <a:cubicBezTo>
                  <a:pt x="32345" y="986668"/>
                  <a:pt x="0" y="825040"/>
                  <a:pt x="0" y="646511"/>
                </a:cubicBezTo>
                <a:cubicBezTo>
                  <a:pt x="0" y="467982"/>
                  <a:pt x="32345" y="306355"/>
                  <a:pt x="84641" y="189359"/>
                </a:cubicBezTo>
                <a:lnTo>
                  <a:pt x="109492" y="143487"/>
                </a:lnTo>
                <a:lnTo>
                  <a:pt x="124707" y="173363"/>
                </a:lnTo>
                <a:lnTo>
                  <a:pt x="105790" y="210509"/>
                </a:lnTo>
                <a:cubicBezTo>
                  <a:pt x="58908" y="322092"/>
                  <a:pt x="29910" y="476242"/>
                  <a:pt x="29910" y="646511"/>
                </a:cubicBezTo>
                <a:cubicBezTo>
                  <a:pt x="29910" y="816781"/>
                  <a:pt x="58908" y="970931"/>
                  <a:pt x="105790" y="1082513"/>
                </a:cubicBezTo>
                <a:lnTo>
                  <a:pt x="124707" y="1119659"/>
                </a:lnTo>
                <a:lnTo>
                  <a:pt x="139921" y="1149536"/>
                </a:lnTo>
                <a:lnTo>
                  <a:pt x="139921" y="1149535"/>
                </a:lnTo>
                <a:lnTo>
                  <a:pt x="144132" y="1157804"/>
                </a:lnTo>
                <a:cubicBezTo>
                  <a:pt x="185480" y="1224289"/>
                  <a:pt x="235326" y="1263110"/>
                  <a:pt x="288981" y="1263110"/>
                </a:cubicBezTo>
                <a:cubicBezTo>
                  <a:pt x="432062" y="1263110"/>
                  <a:pt x="548052" y="987049"/>
                  <a:pt x="548052" y="646510"/>
                </a:cubicBezTo>
                <a:cubicBezTo>
                  <a:pt x="548052" y="305971"/>
                  <a:pt x="432062" y="29910"/>
                  <a:pt x="288981" y="29910"/>
                </a:cubicBezTo>
                <a:cubicBezTo>
                  <a:pt x="235326" y="29910"/>
                  <a:pt x="185480" y="68731"/>
                  <a:pt x="144132" y="135216"/>
                </a:cubicBezTo>
                <a:lnTo>
                  <a:pt x="139921" y="143485"/>
                </a:lnTo>
                <a:lnTo>
                  <a:pt x="124707" y="115403"/>
                </a:lnTo>
                <a:lnTo>
                  <a:pt x="127409" y="110414"/>
                </a:lnTo>
                <a:cubicBezTo>
                  <a:pt x="173531" y="40704"/>
                  <a:pt x="229131" y="0"/>
                  <a:pt x="288981" y="0"/>
                </a:cubicBezTo>
                <a:close/>
              </a:path>
            </a:pathLst>
          </a:cu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8" name="Rectangle 27"/>
          <p:cNvSpPr/>
          <p:nvPr/>
        </p:nvSpPr>
        <p:spPr>
          <a:xfrm>
            <a:off x="4428316" y="1558641"/>
            <a:ext cx="347378" cy="136089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56" name="Rectangle 55"/>
          <p:cNvSpPr/>
          <p:nvPr/>
        </p:nvSpPr>
        <p:spPr>
          <a:xfrm>
            <a:off x="5128995" y="1558640"/>
            <a:ext cx="347378" cy="136089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58" name="Rectangle 57"/>
          <p:cNvSpPr/>
          <p:nvPr/>
        </p:nvSpPr>
        <p:spPr>
          <a:xfrm>
            <a:off x="5097738" y="1604567"/>
            <a:ext cx="79151" cy="1231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59" name="Rectangle à coins arrondis 58"/>
          <p:cNvSpPr/>
          <p:nvPr/>
        </p:nvSpPr>
        <p:spPr>
          <a:xfrm>
            <a:off x="5097738" y="3819099"/>
            <a:ext cx="4732713" cy="2492637"/>
          </a:xfrm>
          <a:prstGeom prst="roundRect">
            <a:avLst/>
          </a:prstGeom>
          <a:solidFill>
            <a:schemeClr val="tx1"/>
          </a:solidFill>
          <a:ln w="28575">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4" name="Rectangle 73"/>
          <p:cNvSpPr/>
          <p:nvPr/>
        </p:nvSpPr>
        <p:spPr>
          <a:xfrm>
            <a:off x="4735744" y="4457855"/>
            <a:ext cx="79151" cy="124523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5" name="Forme libre 74"/>
          <p:cNvSpPr/>
          <p:nvPr/>
        </p:nvSpPr>
        <p:spPr>
          <a:xfrm>
            <a:off x="4486713" y="4434903"/>
            <a:ext cx="577962" cy="1293020"/>
          </a:xfrm>
          <a:custGeom>
            <a:avLst/>
            <a:gdLst>
              <a:gd name="connsiteX0" fmla="*/ 453257 w 577962"/>
              <a:gd name="connsiteY0" fmla="*/ 115404 h 1293020"/>
              <a:gd name="connsiteX1" fmla="*/ 468471 w 577962"/>
              <a:gd name="connsiteY1" fmla="*/ 143486 h 1293020"/>
              <a:gd name="connsiteX2" fmla="*/ 468471 w 577962"/>
              <a:gd name="connsiteY2" fmla="*/ 143487 h 1293020"/>
              <a:gd name="connsiteX3" fmla="*/ 493322 w 577962"/>
              <a:gd name="connsiteY3" fmla="*/ 189359 h 1293020"/>
              <a:gd name="connsiteX4" fmla="*/ 577962 w 577962"/>
              <a:gd name="connsiteY4" fmla="*/ 646511 h 1293020"/>
              <a:gd name="connsiteX5" fmla="*/ 493322 w 577962"/>
              <a:gd name="connsiteY5" fmla="*/ 1103663 h 1293020"/>
              <a:gd name="connsiteX6" fmla="*/ 468470 w 577962"/>
              <a:gd name="connsiteY6" fmla="*/ 1149536 h 1293020"/>
              <a:gd name="connsiteX7" fmla="*/ 453256 w 577962"/>
              <a:gd name="connsiteY7" fmla="*/ 1119659 h 1293020"/>
              <a:gd name="connsiteX8" fmla="*/ 472172 w 577962"/>
              <a:gd name="connsiteY8" fmla="*/ 1082513 h 1293020"/>
              <a:gd name="connsiteX9" fmla="*/ 548052 w 577962"/>
              <a:gd name="connsiteY9" fmla="*/ 646511 h 1293020"/>
              <a:gd name="connsiteX10" fmla="*/ 472172 w 577962"/>
              <a:gd name="connsiteY10" fmla="*/ 210509 h 1293020"/>
              <a:gd name="connsiteX11" fmla="*/ 453256 w 577962"/>
              <a:gd name="connsiteY11" fmla="*/ 173363 h 1293020"/>
              <a:gd name="connsiteX12" fmla="*/ 453257 w 577962"/>
              <a:gd name="connsiteY12" fmla="*/ 173362 h 1293020"/>
              <a:gd name="connsiteX13" fmla="*/ 438042 w 577962"/>
              <a:gd name="connsiteY13" fmla="*/ 143487 h 1293020"/>
              <a:gd name="connsiteX14" fmla="*/ 288981 w 577962"/>
              <a:gd name="connsiteY14" fmla="*/ 0 h 1293020"/>
              <a:gd name="connsiteX15" fmla="*/ 450553 w 577962"/>
              <a:gd name="connsiteY15" fmla="*/ 110414 h 1293020"/>
              <a:gd name="connsiteX16" fmla="*/ 453256 w 577962"/>
              <a:gd name="connsiteY16" fmla="*/ 115403 h 1293020"/>
              <a:gd name="connsiteX17" fmla="*/ 438041 w 577962"/>
              <a:gd name="connsiteY17" fmla="*/ 143486 h 1293020"/>
              <a:gd name="connsiteX18" fmla="*/ 433830 w 577962"/>
              <a:gd name="connsiteY18" fmla="*/ 135216 h 1293020"/>
              <a:gd name="connsiteX19" fmla="*/ 288981 w 577962"/>
              <a:gd name="connsiteY19" fmla="*/ 29910 h 1293020"/>
              <a:gd name="connsiteX20" fmla="*/ 29910 w 577962"/>
              <a:gd name="connsiteY20" fmla="*/ 646510 h 1293020"/>
              <a:gd name="connsiteX21" fmla="*/ 288981 w 577962"/>
              <a:gd name="connsiteY21" fmla="*/ 1263110 h 1293020"/>
              <a:gd name="connsiteX22" fmla="*/ 433830 w 577962"/>
              <a:gd name="connsiteY22" fmla="*/ 1157804 h 1293020"/>
              <a:gd name="connsiteX23" fmla="*/ 438041 w 577962"/>
              <a:gd name="connsiteY23" fmla="*/ 1149534 h 1293020"/>
              <a:gd name="connsiteX24" fmla="*/ 453256 w 577962"/>
              <a:gd name="connsiteY24" fmla="*/ 1177618 h 1293020"/>
              <a:gd name="connsiteX25" fmla="*/ 450553 w 577962"/>
              <a:gd name="connsiteY25" fmla="*/ 1182606 h 1293020"/>
              <a:gd name="connsiteX26" fmla="*/ 288981 w 577962"/>
              <a:gd name="connsiteY26" fmla="*/ 1293020 h 1293020"/>
              <a:gd name="connsiteX27" fmla="*/ 0 w 577962"/>
              <a:gd name="connsiteY27" fmla="*/ 646510 h 1293020"/>
              <a:gd name="connsiteX28" fmla="*/ 288981 w 577962"/>
              <a:gd name="connsiteY28" fmla="*/ 0 h 1293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77962" h="1293020">
                <a:moveTo>
                  <a:pt x="453257" y="115404"/>
                </a:moveTo>
                <a:lnTo>
                  <a:pt x="468471" y="143486"/>
                </a:lnTo>
                <a:lnTo>
                  <a:pt x="468471" y="143487"/>
                </a:lnTo>
                <a:lnTo>
                  <a:pt x="493322" y="189359"/>
                </a:lnTo>
                <a:cubicBezTo>
                  <a:pt x="545617" y="306355"/>
                  <a:pt x="577962" y="467982"/>
                  <a:pt x="577962" y="646511"/>
                </a:cubicBezTo>
                <a:cubicBezTo>
                  <a:pt x="577962" y="825040"/>
                  <a:pt x="545617" y="986668"/>
                  <a:pt x="493322" y="1103663"/>
                </a:cubicBezTo>
                <a:lnTo>
                  <a:pt x="468470" y="1149536"/>
                </a:lnTo>
                <a:lnTo>
                  <a:pt x="453256" y="1119659"/>
                </a:lnTo>
                <a:lnTo>
                  <a:pt x="472172" y="1082513"/>
                </a:lnTo>
                <a:cubicBezTo>
                  <a:pt x="519055" y="970931"/>
                  <a:pt x="548052" y="816781"/>
                  <a:pt x="548052" y="646511"/>
                </a:cubicBezTo>
                <a:cubicBezTo>
                  <a:pt x="548052" y="476242"/>
                  <a:pt x="519055" y="322092"/>
                  <a:pt x="472172" y="210509"/>
                </a:cubicBezTo>
                <a:lnTo>
                  <a:pt x="453256" y="173363"/>
                </a:lnTo>
                <a:lnTo>
                  <a:pt x="453257" y="173362"/>
                </a:lnTo>
                <a:lnTo>
                  <a:pt x="438042" y="143487"/>
                </a:lnTo>
                <a:close/>
                <a:moveTo>
                  <a:pt x="288981" y="0"/>
                </a:moveTo>
                <a:cubicBezTo>
                  <a:pt x="348831" y="0"/>
                  <a:pt x="404432" y="40704"/>
                  <a:pt x="450553" y="110414"/>
                </a:cubicBezTo>
                <a:lnTo>
                  <a:pt x="453256" y="115403"/>
                </a:lnTo>
                <a:lnTo>
                  <a:pt x="438041" y="143486"/>
                </a:lnTo>
                <a:lnTo>
                  <a:pt x="433830" y="135216"/>
                </a:lnTo>
                <a:cubicBezTo>
                  <a:pt x="392482" y="68731"/>
                  <a:pt x="342636" y="29910"/>
                  <a:pt x="288981" y="29910"/>
                </a:cubicBezTo>
                <a:cubicBezTo>
                  <a:pt x="145900" y="29910"/>
                  <a:pt x="29910" y="305971"/>
                  <a:pt x="29910" y="646510"/>
                </a:cubicBezTo>
                <a:cubicBezTo>
                  <a:pt x="29910" y="987049"/>
                  <a:pt x="145900" y="1263110"/>
                  <a:pt x="288981" y="1263110"/>
                </a:cubicBezTo>
                <a:cubicBezTo>
                  <a:pt x="342636" y="1263110"/>
                  <a:pt x="392482" y="1224289"/>
                  <a:pt x="433830" y="1157804"/>
                </a:cubicBezTo>
                <a:lnTo>
                  <a:pt x="438041" y="1149534"/>
                </a:lnTo>
                <a:lnTo>
                  <a:pt x="453256" y="1177618"/>
                </a:lnTo>
                <a:lnTo>
                  <a:pt x="450553" y="1182606"/>
                </a:lnTo>
                <a:cubicBezTo>
                  <a:pt x="404432" y="1252316"/>
                  <a:pt x="348831" y="1293020"/>
                  <a:pt x="288981" y="1293020"/>
                </a:cubicBezTo>
                <a:cubicBezTo>
                  <a:pt x="129381" y="1293020"/>
                  <a:pt x="0" y="1003568"/>
                  <a:pt x="0" y="646510"/>
                </a:cubicBezTo>
                <a:cubicBezTo>
                  <a:pt x="0" y="289452"/>
                  <a:pt x="129381" y="0"/>
                  <a:pt x="288981" y="0"/>
                </a:cubicBezTo>
                <a:close/>
              </a:path>
            </a:pathLst>
          </a:custGeom>
          <a:solidFill>
            <a:srgbClr val="1CC5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6" name="Forme libre 75"/>
          <p:cNvSpPr/>
          <p:nvPr/>
        </p:nvSpPr>
        <p:spPr>
          <a:xfrm>
            <a:off x="4815263" y="4434904"/>
            <a:ext cx="577962" cy="1293020"/>
          </a:xfrm>
          <a:custGeom>
            <a:avLst/>
            <a:gdLst>
              <a:gd name="connsiteX0" fmla="*/ 288981 w 577962"/>
              <a:gd name="connsiteY0" fmla="*/ 0 h 1293020"/>
              <a:gd name="connsiteX1" fmla="*/ 577962 w 577962"/>
              <a:gd name="connsiteY1" fmla="*/ 646510 h 1293020"/>
              <a:gd name="connsiteX2" fmla="*/ 288981 w 577962"/>
              <a:gd name="connsiteY2" fmla="*/ 1293020 h 1293020"/>
              <a:gd name="connsiteX3" fmla="*/ 127409 w 577962"/>
              <a:gd name="connsiteY3" fmla="*/ 1182606 h 1293020"/>
              <a:gd name="connsiteX4" fmla="*/ 124707 w 577962"/>
              <a:gd name="connsiteY4" fmla="*/ 1177619 h 1293020"/>
              <a:gd name="connsiteX5" fmla="*/ 124707 w 577962"/>
              <a:gd name="connsiteY5" fmla="*/ 1177619 h 1293020"/>
              <a:gd name="connsiteX6" fmla="*/ 109492 w 577962"/>
              <a:gd name="connsiteY6" fmla="*/ 1149535 h 1293020"/>
              <a:gd name="connsiteX7" fmla="*/ 84641 w 577962"/>
              <a:gd name="connsiteY7" fmla="*/ 1103663 h 1293020"/>
              <a:gd name="connsiteX8" fmla="*/ 0 w 577962"/>
              <a:gd name="connsiteY8" fmla="*/ 646511 h 1293020"/>
              <a:gd name="connsiteX9" fmla="*/ 84641 w 577962"/>
              <a:gd name="connsiteY9" fmla="*/ 189359 h 1293020"/>
              <a:gd name="connsiteX10" fmla="*/ 109492 w 577962"/>
              <a:gd name="connsiteY10" fmla="*/ 143487 h 1293020"/>
              <a:gd name="connsiteX11" fmla="*/ 124707 w 577962"/>
              <a:gd name="connsiteY11" fmla="*/ 173363 h 1293020"/>
              <a:gd name="connsiteX12" fmla="*/ 105790 w 577962"/>
              <a:gd name="connsiteY12" fmla="*/ 210509 h 1293020"/>
              <a:gd name="connsiteX13" fmla="*/ 29910 w 577962"/>
              <a:gd name="connsiteY13" fmla="*/ 646511 h 1293020"/>
              <a:gd name="connsiteX14" fmla="*/ 105790 w 577962"/>
              <a:gd name="connsiteY14" fmla="*/ 1082513 h 1293020"/>
              <a:gd name="connsiteX15" fmla="*/ 124707 w 577962"/>
              <a:gd name="connsiteY15" fmla="*/ 1119659 h 1293020"/>
              <a:gd name="connsiteX16" fmla="*/ 139921 w 577962"/>
              <a:gd name="connsiteY16" fmla="*/ 1149536 h 1293020"/>
              <a:gd name="connsiteX17" fmla="*/ 139921 w 577962"/>
              <a:gd name="connsiteY17" fmla="*/ 1149535 h 1293020"/>
              <a:gd name="connsiteX18" fmla="*/ 144132 w 577962"/>
              <a:gd name="connsiteY18" fmla="*/ 1157804 h 1293020"/>
              <a:gd name="connsiteX19" fmla="*/ 288981 w 577962"/>
              <a:gd name="connsiteY19" fmla="*/ 1263110 h 1293020"/>
              <a:gd name="connsiteX20" fmla="*/ 548052 w 577962"/>
              <a:gd name="connsiteY20" fmla="*/ 646510 h 1293020"/>
              <a:gd name="connsiteX21" fmla="*/ 288981 w 577962"/>
              <a:gd name="connsiteY21" fmla="*/ 29910 h 1293020"/>
              <a:gd name="connsiteX22" fmla="*/ 144132 w 577962"/>
              <a:gd name="connsiteY22" fmla="*/ 135216 h 1293020"/>
              <a:gd name="connsiteX23" fmla="*/ 139921 w 577962"/>
              <a:gd name="connsiteY23" fmla="*/ 143485 h 1293020"/>
              <a:gd name="connsiteX24" fmla="*/ 124707 w 577962"/>
              <a:gd name="connsiteY24" fmla="*/ 115403 h 1293020"/>
              <a:gd name="connsiteX25" fmla="*/ 127409 w 577962"/>
              <a:gd name="connsiteY25" fmla="*/ 110414 h 1293020"/>
              <a:gd name="connsiteX26" fmla="*/ 288981 w 577962"/>
              <a:gd name="connsiteY26" fmla="*/ 0 h 1293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77962" h="1293020">
                <a:moveTo>
                  <a:pt x="288981" y="0"/>
                </a:moveTo>
                <a:cubicBezTo>
                  <a:pt x="448581" y="0"/>
                  <a:pt x="577962" y="289452"/>
                  <a:pt x="577962" y="646510"/>
                </a:cubicBezTo>
                <a:cubicBezTo>
                  <a:pt x="577962" y="1003568"/>
                  <a:pt x="448581" y="1293020"/>
                  <a:pt x="288981" y="1293020"/>
                </a:cubicBezTo>
                <a:cubicBezTo>
                  <a:pt x="229131" y="1293020"/>
                  <a:pt x="173531" y="1252316"/>
                  <a:pt x="127409" y="1182606"/>
                </a:cubicBezTo>
                <a:lnTo>
                  <a:pt x="124707" y="1177619"/>
                </a:lnTo>
                <a:lnTo>
                  <a:pt x="124707" y="1177619"/>
                </a:lnTo>
                <a:lnTo>
                  <a:pt x="109492" y="1149535"/>
                </a:lnTo>
                <a:lnTo>
                  <a:pt x="84641" y="1103663"/>
                </a:lnTo>
                <a:cubicBezTo>
                  <a:pt x="32345" y="986668"/>
                  <a:pt x="0" y="825040"/>
                  <a:pt x="0" y="646511"/>
                </a:cubicBezTo>
                <a:cubicBezTo>
                  <a:pt x="0" y="467982"/>
                  <a:pt x="32345" y="306355"/>
                  <a:pt x="84641" y="189359"/>
                </a:cubicBezTo>
                <a:lnTo>
                  <a:pt x="109492" y="143487"/>
                </a:lnTo>
                <a:lnTo>
                  <a:pt x="124707" y="173363"/>
                </a:lnTo>
                <a:lnTo>
                  <a:pt x="105790" y="210509"/>
                </a:lnTo>
                <a:cubicBezTo>
                  <a:pt x="58908" y="322092"/>
                  <a:pt x="29910" y="476242"/>
                  <a:pt x="29910" y="646511"/>
                </a:cubicBezTo>
                <a:cubicBezTo>
                  <a:pt x="29910" y="816781"/>
                  <a:pt x="58908" y="970931"/>
                  <a:pt x="105790" y="1082513"/>
                </a:cubicBezTo>
                <a:lnTo>
                  <a:pt x="124707" y="1119659"/>
                </a:lnTo>
                <a:lnTo>
                  <a:pt x="139921" y="1149536"/>
                </a:lnTo>
                <a:lnTo>
                  <a:pt x="139921" y="1149535"/>
                </a:lnTo>
                <a:lnTo>
                  <a:pt x="144132" y="1157804"/>
                </a:lnTo>
                <a:cubicBezTo>
                  <a:pt x="185480" y="1224289"/>
                  <a:pt x="235326" y="1263110"/>
                  <a:pt x="288981" y="1263110"/>
                </a:cubicBezTo>
                <a:cubicBezTo>
                  <a:pt x="432062" y="1263110"/>
                  <a:pt x="548052" y="987049"/>
                  <a:pt x="548052" y="646510"/>
                </a:cubicBezTo>
                <a:cubicBezTo>
                  <a:pt x="548052" y="305971"/>
                  <a:pt x="432062" y="29910"/>
                  <a:pt x="288981" y="29910"/>
                </a:cubicBezTo>
                <a:cubicBezTo>
                  <a:pt x="235326" y="29910"/>
                  <a:pt x="185480" y="68731"/>
                  <a:pt x="144132" y="135216"/>
                </a:cubicBezTo>
                <a:lnTo>
                  <a:pt x="139921" y="143485"/>
                </a:lnTo>
                <a:lnTo>
                  <a:pt x="124707" y="115403"/>
                </a:lnTo>
                <a:lnTo>
                  <a:pt x="127409" y="110414"/>
                </a:lnTo>
                <a:cubicBezTo>
                  <a:pt x="173531" y="40704"/>
                  <a:pt x="229131" y="0"/>
                  <a:pt x="288981" y="0"/>
                </a:cubicBez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7" name="Rectangle 76"/>
          <p:cNvSpPr/>
          <p:nvPr/>
        </p:nvSpPr>
        <p:spPr>
          <a:xfrm>
            <a:off x="4412001" y="4416960"/>
            <a:ext cx="347378" cy="136089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8" name="Rectangle 77"/>
          <p:cNvSpPr/>
          <p:nvPr/>
        </p:nvSpPr>
        <p:spPr>
          <a:xfrm>
            <a:off x="5119030" y="4416959"/>
            <a:ext cx="347378" cy="136089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9" name="Rectangle 78"/>
          <p:cNvSpPr/>
          <p:nvPr/>
        </p:nvSpPr>
        <p:spPr>
          <a:xfrm>
            <a:off x="5080153" y="4462886"/>
            <a:ext cx="79151" cy="1231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9" name="Google Shape;209;g2e3bca3b1ec_1_0"/>
          <p:cNvSpPr txBox="1"/>
          <p:nvPr/>
        </p:nvSpPr>
        <p:spPr>
          <a:xfrm>
            <a:off x="1516379" y="21386"/>
            <a:ext cx="731521" cy="830956"/>
          </a:xfrm>
          <a:prstGeom prst="rect">
            <a:avLst/>
          </a:prstGeom>
          <a:solidFill>
            <a:schemeClr val="lt1"/>
          </a:solidFill>
          <a:ln>
            <a:noFill/>
          </a:ln>
        </p:spPr>
        <p:txBody>
          <a:bodyPr spcFirstLastPara="1" wrap="square" lIns="91425" tIns="45700" rIns="91425" bIns="45700" anchor="t" anchorCtr="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500" b="1" i="0" u="none" strike="noStrike" kern="1200" cap="none" spc="0" normalizeH="0" baseline="0" noProof="0" dirty="0" smtClean="0">
              <a:ln>
                <a:noFill/>
              </a:ln>
              <a:solidFill>
                <a:srgbClr val="002060"/>
              </a:solidFill>
              <a:effectLst/>
              <a:uLnTx/>
              <a:uFillTx/>
              <a:latin typeface="Verdana"/>
              <a:ea typeface="Verdana"/>
              <a:cs typeface="Verdana"/>
              <a:sym typeface="Verdana"/>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500" b="1" i="0" u="none" strike="noStrike" kern="1200" cap="none" spc="0" normalizeH="0" baseline="0" noProof="0" dirty="0">
              <a:ln>
                <a:noFill/>
              </a:ln>
              <a:solidFill>
                <a:srgbClr val="002060"/>
              </a:solidFill>
              <a:effectLst/>
              <a:uLnTx/>
              <a:uFillTx/>
              <a:latin typeface="Verdana"/>
              <a:ea typeface="Verdana"/>
              <a:cs typeface="Verdana"/>
              <a:sym typeface="Verdana"/>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500" b="1" i="0" u="none" strike="noStrike" kern="1200" cap="none" spc="0" normalizeH="0" baseline="0" noProof="0" dirty="0" smtClean="0">
              <a:ln>
                <a:noFill/>
              </a:ln>
              <a:solidFill>
                <a:srgbClr val="002060"/>
              </a:solidFill>
              <a:effectLst/>
              <a:uLnTx/>
              <a:uFillTx/>
              <a:latin typeface="Verdana"/>
              <a:ea typeface="Verdana"/>
              <a:cs typeface="Verdana"/>
              <a:sym typeface="Verdana"/>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500" b="1" i="0" u="none" strike="noStrike" kern="1200" cap="none" spc="0" normalizeH="0" baseline="0" noProof="0" dirty="0">
              <a:ln>
                <a:noFill/>
              </a:ln>
              <a:solidFill>
                <a:srgbClr val="002060"/>
              </a:solidFill>
              <a:effectLst/>
              <a:uLnTx/>
              <a:uFillTx/>
              <a:latin typeface="Verdana"/>
              <a:ea typeface="Verdana"/>
              <a:cs typeface="Verdana"/>
              <a:sym typeface="Verdana"/>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500" b="1" i="0" u="none" strike="noStrike" kern="1200" cap="none" spc="0" normalizeH="0" baseline="0" noProof="0" dirty="0" smtClean="0">
              <a:ln>
                <a:noFill/>
              </a:ln>
              <a:solidFill>
                <a:srgbClr val="002060"/>
              </a:solidFill>
              <a:effectLst/>
              <a:uLnTx/>
              <a:uFillTx/>
              <a:latin typeface="Verdana"/>
              <a:ea typeface="Verdana"/>
              <a:cs typeface="Verdana"/>
              <a:sym typeface="Verdana"/>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500" b="1" i="0" u="none" strike="noStrike" kern="1200" cap="none" spc="0" normalizeH="0" baseline="0" noProof="0" dirty="0">
              <a:ln>
                <a:noFill/>
              </a:ln>
              <a:solidFill>
                <a:srgbClr val="002060"/>
              </a:solidFill>
              <a:effectLst/>
              <a:uLnTx/>
              <a:uFillTx/>
              <a:latin typeface="Verdana"/>
              <a:ea typeface="Verdana"/>
              <a:cs typeface="Verdana"/>
              <a:sym typeface="Verdana"/>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500" b="1" i="0" u="none" strike="noStrike" kern="1200" cap="none" spc="0" normalizeH="0" baseline="0" noProof="0" dirty="0" smtClean="0">
              <a:ln>
                <a:noFill/>
              </a:ln>
              <a:solidFill>
                <a:srgbClr val="002060"/>
              </a:solidFill>
              <a:effectLst/>
              <a:uLnTx/>
              <a:uFillTx/>
              <a:latin typeface="Verdana"/>
              <a:ea typeface="Verdana"/>
              <a:cs typeface="Verdana"/>
              <a:sym typeface="Verdana"/>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650" b="1" i="0" u="none" strike="noStrike" kern="1200" cap="none" spc="0" normalizeH="0" baseline="0" noProof="0" dirty="0" smtClean="0">
                <a:ln>
                  <a:noFill/>
                </a:ln>
                <a:solidFill>
                  <a:srgbClr val="235E80"/>
                </a:solidFill>
                <a:effectLst/>
                <a:uLnTx/>
                <a:uFillTx/>
                <a:latin typeface="Verdana"/>
                <a:ea typeface="Verdana"/>
                <a:cs typeface="Verdana"/>
                <a:sym typeface="Verdana"/>
              </a:rPr>
              <a:t>ADANI </a:t>
            </a:r>
            <a:r>
              <a:rPr kumimoji="0" lang="fr-FR" sz="650" b="1" i="0" u="none" strike="noStrike" kern="1200" cap="none" spc="0" normalizeH="0" baseline="0" noProof="0" dirty="0">
                <a:ln>
                  <a:noFill/>
                </a:ln>
                <a:solidFill>
                  <a:srgbClr val="235E80"/>
                </a:solidFill>
                <a:effectLst/>
                <a:uLnTx/>
                <a:uFillTx/>
                <a:latin typeface="Verdana"/>
                <a:ea typeface="Verdana"/>
                <a:cs typeface="Verdana"/>
                <a:sym typeface="Verdana"/>
              </a:rPr>
              <a:t>Christophe</a:t>
            </a:r>
            <a:endParaRPr kumimoji="0" lang="fr-FR" sz="650" b="1" i="0" u="none" strike="noStrike" kern="1200" cap="none" spc="0" normalizeH="0" baseline="0" noProof="0" dirty="0" smtClean="0">
              <a:ln>
                <a:noFill/>
              </a:ln>
              <a:solidFill>
                <a:srgbClr val="235E80"/>
              </a:solidFill>
              <a:effectLst/>
              <a:uLnTx/>
              <a:uFillTx/>
              <a:latin typeface="Verdana"/>
              <a:ea typeface="Verdana"/>
              <a:cs typeface="Verdana"/>
              <a:sym typeface="Verdana"/>
            </a:endParaRPr>
          </a:p>
        </p:txBody>
      </p:sp>
      <p:sp>
        <p:nvSpPr>
          <p:cNvPr id="20" name="Google Shape;228;g2e3bca3b1ec_1_0"/>
          <p:cNvSpPr txBox="1"/>
          <p:nvPr/>
        </p:nvSpPr>
        <p:spPr>
          <a:xfrm>
            <a:off x="2246514" y="24194"/>
            <a:ext cx="5667191" cy="854040"/>
          </a:xfrm>
          <a:prstGeom prst="rect">
            <a:avLst/>
          </a:prstGeom>
          <a:gradFill flip="none" rotWithShape="1">
            <a:gsLst>
              <a:gs pos="0">
                <a:schemeClr val="tx1"/>
              </a:gs>
              <a:gs pos="100000">
                <a:schemeClr val="bg2">
                  <a:lumMod val="20000"/>
                  <a:lumOff val="80000"/>
                </a:schemeClr>
              </a:gs>
            </a:gsLst>
            <a:lin ang="16200000" scaled="0"/>
            <a:tileRect/>
          </a:gradFill>
          <a:ln>
            <a:noFill/>
          </a:ln>
        </p:spPr>
        <p:style>
          <a:lnRef idx="1">
            <a:schemeClr val="accent5"/>
          </a:lnRef>
          <a:fillRef idx="2">
            <a:schemeClr val="accent5"/>
          </a:fillRef>
          <a:effectRef idx="1">
            <a:schemeClr val="accent5"/>
          </a:effectRef>
          <a:fontRef idx="minor">
            <a:schemeClr val="dk1"/>
          </a:fontRef>
        </p:style>
        <p:txBody>
          <a:bodyPr spcFirstLastPara="1" wrap="square" lIns="91425" tIns="45700" rIns="91425" bIns="45700" anchor="t"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400" b="1" i="0" u="none" strike="noStrike" kern="1200" cap="none" spc="0" normalizeH="0" baseline="0" noProof="0" dirty="0" smtClean="0">
                <a:ln>
                  <a:noFill/>
                </a:ln>
                <a:solidFill>
                  <a:srgbClr val="667E92"/>
                </a:solidFill>
                <a:effectLst/>
                <a:uLnTx/>
                <a:uFillTx/>
                <a:latin typeface="Verdana" panose="020B0604030504040204" pitchFamily="34" charset="0"/>
                <a:ea typeface="Verdana" panose="020B0604030504040204" pitchFamily="34" charset="0"/>
                <a:cs typeface="+mn-cs"/>
              </a:rPr>
              <a:t>Suivi </a:t>
            </a:r>
            <a:r>
              <a:rPr kumimoji="0" lang="fr-FR" sz="1400" b="1" i="0" u="none" strike="noStrike" kern="1200" cap="none" spc="0" normalizeH="0" baseline="0" noProof="0" dirty="0">
                <a:ln>
                  <a:noFill/>
                </a:ln>
                <a:solidFill>
                  <a:srgbClr val="667E92"/>
                </a:solidFill>
                <a:effectLst/>
                <a:uLnTx/>
                <a:uFillTx/>
                <a:latin typeface="Verdana" panose="020B0604030504040204" pitchFamily="34" charset="0"/>
                <a:ea typeface="Verdana" panose="020B0604030504040204" pitchFamily="34" charset="0"/>
                <a:cs typeface="+mn-cs"/>
              </a:rPr>
              <a:t>de la mise en service des laveurs-désinfecteurs et </a:t>
            </a:r>
            <a:r>
              <a:rPr kumimoji="0" lang="fr-FR" sz="1400" b="1" i="0" u="none" strike="noStrike" kern="1200" cap="none" spc="0" normalizeH="0" baseline="0" noProof="0" dirty="0" smtClean="0">
                <a:ln>
                  <a:noFill/>
                </a:ln>
                <a:solidFill>
                  <a:srgbClr val="667E92"/>
                </a:solidFill>
                <a:effectLst/>
                <a:uLnTx/>
                <a:uFillTx/>
                <a:latin typeface="Verdana" panose="020B0604030504040204" pitchFamily="34" charset="0"/>
                <a:ea typeface="Verdana" panose="020B0604030504040204" pitchFamily="34" charset="0"/>
                <a:cs typeface="+mn-cs"/>
              </a:rPr>
              <a:t>des armoires </a:t>
            </a:r>
            <a:r>
              <a:rPr kumimoji="0" lang="fr-FR" sz="1400" b="1" i="0" u="none" strike="noStrike" kern="1200" cap="none" spc="0" normalizeH="0" baseline="0" noProof="0" dirty="0">
                <a:ln>
                  <a:noFill/>
                </a:ln>
                <a:solidFill>
                  <a:srgbClr val="667E92"/>
                </a:solidFill>
                <a:effectLst/>
                <a:uLnTx/>
                <a:uFillTx/>
                <a:latin typeface="Verdana" panose="020B0604030504040204" pitchFamily="34" charset="0"/>
                <a:ea typeface="Verdana" panose="020B0604030504040204" pitchFamily="34" charset="0"/>
                <a:cs typeface="+mn-cs"/>
              </a:rPr>
              <a:t>de stockage </a:t>
            </a:r>
            <a:r>
              <a:rPr kumimoji="0" lang="fr-FR" sz="1400" b="1" i="0" u="none" strike="noStrike" kern="1200" cap="none" spc="0" normalizeH="0" baseline="0" noProof="0" dirty="0" err="1" smtClean="0">
                <a:ln>
                  <a:noFill/>
                </a:ln>
                <a:solidFill>
                  <a:srgbClr val="667E92"/>
                </a:solidFill>
                <a:effectLst/>
                <a:uLnTx/>
                <a:uFillTx/>
                <a:latin typeface="Verdana" panose="020B0604030504040204" pitchFamily="34" charset="0"/>
                <a:ea typeface="Verdana" panose="020B0604030504040204" pitchFamily="34" charset="0"/>
                <a:cs typeface="+mn-cs"/>
              </a:rPr>
              <a:t>Wassenburg</a:t>
            </a:r>
            <a:r>
              <a:rPr kumimoji="0" lang="fr-FR" sz="1400" b="1" i="0" u="none" strike="noStrike" kern="1200" cap="none" spc="0" normalizeH="0" baseline="0" noProof="0" dirty="0" smtClean="0">
                <a:ln>
                  <a:noFill/>
                </a:ln>
                <a:solidFill>
                  <a:srgbClr val="667E92"/>
                </a:solidFill>
                <a:effectLst/>
                <a:uLnTx/>
                <a:uFillTx/>
                <a:latin typeface="Verdana" panose="020B0604030504040204" pitchFamily="34" charset="0"/>
                <a:ea typeface="Verdana" panose="020B0604030504040204" pitchFamily="34" charset="0"/>
                <a:cs typeface="+mn-cs"/>
              </a:rPr>
              <a:t> de la nouvelle salle </a:t>
            </a:r>
            <a:r>
              <a:rPr kumimoji="0" lang="fr-FR" sz="1400" b="1" i="0" u="none" strike="noStrike" kern="1200" cap="none" spc="0" normalizeH="0" baseline="0" noProof="0" dirty="0">
                <a:ln>
                  <a:noFill/>
                </a:ln>
                <a:solidFill>
                  <a:srgbClr val="667E92"/>
                </a:solidFill>
                <a:effectLst/>
                <a:uLnTx/>
                <a:uFillTx/>
                <a:latin typeface="Verdana" panose="020B0604030504040204" pitchFamily="34" charset="0"/>
                <a:ea typeface="Verdana" panose="020B0604030504040204" pitchFamily="34" charset="0"/>
                <a:cs typeface="+mn-cs"/>
              </a:rPr>
              <a:t>de traitement des endoscopes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750" b="0" i="0" u="none" strike="noStrike" kern="1200" cap="none" spc="0" normalizeH="0" baseline="0" noProof="0" dirty="0" smtClean="0">
                <a:ln>
                  <a:noFill/>
                </a:ln>
                <a:solidFill>
                  <a:srgbClr val="002060"/>
                </a:solidFill>
                <a:effectLst/>
                <a:uLnTx/>
                <a:uFillTx/>
                <a:latin typeface="Verdana"/>
                <a:ea typeface="Verdana"/>
                <a:cs typeface="Verdana"/>
                <a:sym typeface="Verdana"/>
              </a:rPr>
              <a:t>Formation Continue Assistant Biomédical en Ingénierie Hospitalière 2025 - </a:t>
            </a:r>
            <a:r>
              <a:rPr kumimoji="0" lang="fr-FR" sz="750" b="0" i="0" u="sng"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Verdana"/>
                <a:sym typeface="Verdana"/>
                <a:hlinkClick r:id="rId2"/>
              </a:rPr>
              <a:t>https://abih.utc.fr/</a:t>
            </a:r>
            <a:r>
              <a:rPr kumimoji="0" lang="fr-FR" sz="750" b="0" i="0" u="sng"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Verdana"/>
                <a:sym typeface="Verdana"/>
              </a:rPr>
              <a:t>stage/abih-25-03</a:t>
            </a:r>
            <a:endParaRPr kumimoji="0" sz="750" b="0" i="0" u="none"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Verdana"/>
              <a:sym typeface="Verdana"/>
            </a:endParaRPr>
          </a:p>
        </p:txBody>
      </p:sp>
      <p:pic>
        <p:nvPicPr>
          <p:cNvPr id="21" name="Picture 2" descr="https://lh7-rt.googleusercontent.com/slidesz/AGV_vUfucYuA0pOQK5W2NTTKcWlZtabthr6JxO3HmU9eQd11hShRdMQ20Cr4Zmt_MO-3v60CCJO06AC32OMadDzB-dDL0yCX6Jn5Y5qhysqFW3oswO0cFDwTVqcGlPS9mFXDnMb_RdQk6Y7TOlEdddm8TA=s2048?key=ngAq9Yy5-88rzr--h1PLve-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0083" y="48961"/>
            <a:ext cx="398858" cy="512047"/>
          </a:xfrm>
          <a:prstGeom prst="rect">
            <a:avLst/>
          </a:prstGeom>
          <a:noFill/>
          <a:extLst>
            <a:ext uri="{909E8E84-426E-40DD-AFC4-6F175D3DCCD1}">
              <a14:hiddenFill xmlns:a14="http://schemas.microsoft.com/office/drawing/2010/main">
                <a:solidFill>
                  <a:srgbClr val="FFFFFF"/>
                </a:solidFill>
              </a14:hiddenFill>
            </a:ext>
          </a:extLst>
        </p:spPr>
      </p:pic>
      <p:pic>
        <p:nvPicPr>
          <p:cNvPr id="24" name="Image 23"/>
          <p:cNvPicPr>
            <a:picLocks noChangeAspect="1"/>
          </p:cNvPicPr>
          <p:nvPr/>
        </p:nvPicPr>
        <p:blipFill>
          <a:blip r:embed="rId4"/>
          <a:stretch>
            <a:fillRect/>
          </a:stretch>
        </p:blipFill>
        <p:spPr>
          <a:xfrm>
            <a:off x="97828" y="83871"/>
            <a:ext cx="1325647" cy="729551"/>
          </a:xfrm>
          <a:prstGeom prst="rect">
            <a:avLst/>
          </a:prstGeom>
        </p:spPr>
      </p:pic>
      <p:cxnSp>
        <p:nvCxnSpPr>
          <p:cNvPr id="3" name="Connecteur droit 2"/>
          <p:cNvCxnSpPr/>
          <p:nvPr/>
        </p:nvCxnSpPr>
        <p:spPr>
          <a:xfrm>
            <a:off x="4942272" y="1645149"/>
            <a:ext cx="45224" cy="75848"/>
          </a:xfrm>
          <a:prstGeom prst="line">
            <a:avLst/>
          </a:prstGeom>
          <a:ln>
            <a:solidFill>
              <a:schemeClr val="tx1"/>
            </a:solidFill>
          </a:ln>
        </p:spPr>
        <p:style>
          <a:lnRef idx="3">
            <a:schemeClr val="accent1"/>
          </a:lnRef>
          <a:fillRef idx="0">
            <a:schemeClr val="accent1"/>
          </a:fillRef>
          <a:effectRef idx="2">
            <a:schemeClr val="accent1"/>
          </a:effectRef>
          <a:fontRef idx="minor">
            <a:schemeClr val="tx1"/>
          </a:fontRef>
        </p:style>
      </p:cxnSp>
      <p:cxnSp>
        <p:nvCxnSpPr>
          <p:cNvPr id="31" name="Connecteur droit 30"/>
          <p:cNvCxnSpPr/>
          <p:nvPr/>
        </p:nvCxnSpPr>
        <p:spPr>
          <a:xfrm>
            <a:off x="4903570" y="1695083"/>
            <a:ext cx="41109" cy="74967"/>
          </a:xfrm>
          <a:prstGeom prst="line">
            <a:avLst/>
          </a:prstGeom>
          <a:ln>
            <a:solidFill>
              <a:schemeClr val="tx1"/>
            </a:solidFill>
          </a:ln>
        </p:spPr>
        <p:style>
          <a:lnRef idx="3">
            <a:schemeClr val="accent1"/>
          </a:lnRef>
          <a:fillRef idx="0">
            <a:schemeClr val="accent1"/>
          </a:fillRef>
          <a:effectRef idx="2">
            <a:schemeClr val="accent1"/>
          </a:effectRef>
          <a:fontRef idx="minor">
            <a:schemeClr val="tx1"/>
          </a:fontRef>
        </p:style>
      </p:cxnSp>
      <p:cxnSp>
        <p:nvCxnSpPr>
          <p:cNvPr id="37" name="Connecteur droit 36"/>
          <p:cNvCxnSpPr/>
          <p:nvPr/>
        </p:nvCxnSpPr>
        <p:spPr>
          <a:xfrm>
            <a:off x="5243252" y="2739395"/>
            <a:ext cx="45224" cy="75848"/>
          </a:xfrm>
          <a:prstGeom prst="line">
            <a:avLst/>
          </a:prstGeom>
          <a:ln>
            <a:solidFill>
              <a:schemeClr val="tx1"/>
            </a:solidFill>
          </a:ln>
        </p:spPr>
        <p:style>
          <a:lnRef idx="3">
            <a:schemeClr val="accent1"/>
          </a:lnRef>
          <a:fillRef idx="0">
            <a:schemeClr val="accent1"/>
          </a:fillRef>
          <a:effectRef idx="2">
            <a:schemeClr val="accent1"/>
          </a:effectRef>
          <a:fontRef idx="minor">
            <a:schemeClr val="tx1"/>
          </a:fontRef>
        </p:style>
      </p:cxnSp>
      <p:sp>
        <p:nvSpPr>
          <p:cNvPr id="39" name="Ellipse 38"/>
          <p:cNvSpPr/>
          <p:nvPr/>
        </p:nvSpPr>
        <p:spPr>
          <a:xfrm>
            <a:off x="40512" y="964961"/>
            <a:ext cx="288000" cy="288000"/>
          </a:xfrm>
          <a:prstGeom prst="ellipse">
            <a:avLst/>
          </a:prstGeom>
          <a:solidFill>
            <a:schemeClr val="tx1"/>
          </a:solidFill>
          <a:ln w="28575">
            <a:solidFill>
              <a:srgbClr val="235E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smtClean="0">
                <a:ln>
                  <a:noFill/>
                </a:ln>
                <a:solidFill>
                  <a:srgbClr val="235E80"/>
                </a:solidFill>
                <a:effectLst/>
                <a:uLnTx/>
                <a:uFillTx/>
                <a:latin typeface="Verdana" panose="020B0604030504040204" pitchFamily="34" charset="0"/>
                <a:ea typeface="Verdana" panose="020B0604030504040204" pitchFamily="34" charset="0"/>
                <a:cs typeface="+mn-cs"/>
              </a:rPr>
              <a:t>1</a:t>
            </a:r>
            <a:endParaRPr kumimoji="0" lang="fr-FR" sz="1600" b="0" i="0" u="none" strike="noStrike" kern="1200" cap="none" spc="0" normalizeH="0" baseline="0" noProof="0" dirty="0">
              <a:ln>
                <a:noFill/>
              </a:ln>
              <a:solidFill>
                <a:srgbClr val="235E80"/>
              </a:solidFill>
              <a:effectLst/>
              <a:uLnTx/>
              <a:uFillTx/>
              <a:latin typeface="Verdana" panose="020B0604030504040204" pitchFamily="34" charset="0"/>
              <a:ea typeface="Verdana" panose="020B0604030504040204" pitchFamily="34" charset="0"/>
              <a:cs typeface="+mn-cs"/>
            </a:endParaRPr>
          </a:p>
        </p:txBody>
      </p:sp>
      <p:cxnSp>
        <p:nvCxnSpPr>
          <p:cNvPr id="40" name="Connecteur droit 39"/>
          <p:cNvCxnSpPr/>
          <p:nvPr/>
        </p:nvCxnSpPr>
        <p:spPr>
          <a:xfrm>
            <a:off x="4894536" y="5574142"/>
            <a:ext cx="41109" cy="74967"/>
          </a:xfrm>
          <a:prstGeom prst="line">
            <a:avLst/>
          </a:prstGeom>
          <a:ln>
            <a:solidFill>
              <a:schemeClr val="tx1"/>
            </a:solidFill>
          </a:ln>
        </p:spPr>
        <p:style>
          <a:lnRef idx="3">
            <a:schemeClr val="accent1"/>
          </a:lnRef>
          <a:fillRef idx="0">
            <a:schemeClr val="accent1"/>
          </a:fillRef>
          <a:effectRef idx="2">
            <a:schemeClr val="accent1"/>
          </a:effectRef>
          <a:fontRef idx="minor">
            <a:schemeClr val="tx1"/>
          </a:fontRef>
        </p:style>
      </p:cxnSp>
      <p:cxnSp>
        <p:nvCxnSpPr>
          <p:cNvPr id="41" name="Connecteur droit 40"/>
          <p:cNvCxnSpPr/>
          <p:nvPr/>
        </p:nvCxnSpPr>
        <p:spPr>
          <a:xfrm>
            <a:off x="4936538" y="5522108"/>
            <a:ext cx="45224" cy="75848"/>
          </a:xfrm>
          <a:prstGeom prst="line">
            <a:avLst/>
          </a:prstGeom>
          <a:ln>
            <a:solidFill>
              <a:schemeClr val="tx1"/>
            </a:solidFill>
          </a:ln>
        </p:spPr>
        <p:style>
          <a:lnRef idx="3">
            <a:schemeClr val="accent1"/>
          </a:lnRef>
          <a:fillRef idx="0">
            <a:schemeClr val="accent1"/>
          </a:fillRef>
          <a:effectRef idx="2">
            <a:schemeClr val="accent1"/>
          </a:effectRef>
          <a:fontRef idx="minor">
            <a:schemeClr val="tx1"/>
          </a:fontRef>
        </p:style>
      </p:cxnSp>
      <p:cxnSp>
        <p:nvCxnSpPr>
          <p:cNvPr id="42" name="Connecteur droit 41"/>
          <p:cNvCxnSpPr/>
          <p:nvPr/>
        </p:nvCxnSpPr>
        <p:spPr>
          <a:xfrm>
            <a:off x="4932747" y="4507412"/>
            <a:ext cx="45224" cy="75848"/>
          </a:xfrm>
          <a:prstGeom prst="line">
            <a:avLst/>
          </a:prstGeom>
          <a:ln>
            <a:solidFill>
              <a:schemeClr val="tx1"/>
            </a:solidFill>
          </a:ln>
        </p:spPr>
        <p:style>
          <a:lnRef idx="3">
            <a:schemeClr val="accent1"/>
          </a:lnRef>
          <a:fillRef idx="0">
            <a:schemeClr val="accent1"/>
          </a:fillRef>
          <a:effectRef idx="2">
            <a:schemeClr val="accent1"/>
          </a:effectRef>
          <a:fontRef idx="minor">
            <a:schemeClr val="tx1"/>
          </a:fontRef>
        </p:style>
      </p:cxnSp>
      <p:cxnSp>
        <p:nvCxnSpPr>
          <p:cNvPr id="43" name="Connecteur droit 42"/>
          <p:cNvCxnSpPr/>
          <p:nvPr/>
        </p:nvCxnSpPr>
        <p:spPr>
          <a:xfrm>
            <a:off x="4898183" y="4567562"/>
            <a:ext cx="41109" cy="74967"/>
          </a:xfrm>
          <a:prstGeom prst="line">
            <a:avLst/>
          </a:prstGeom>
          <a:ln>
            <a:solidFill>
              <a:schemeClr val="tx1"/>
            </a:solidFill>
          </a:ln>
        </p:spPr>
        <p:style>
          <a:lnRef idx="3">
            <a:schemeClr val="accent1"/>
          </a:lnRef>
          <a:fillRef idx="0">
            <a:schemeClr val="accent1"/>
          </a:fillRef>
          <a:effectRef idx="2">
            <a:schemeClr val="accent1"/>
          </a:effectRef>
          <a:fontRef idx="minor">
            <a:schemeClr val="tx1"/>
          </a:fontRef>
        </p:style>
      </p:cxnSp>
      <p:sp>
        <p:nvSpPr>
          <p:cNvPr id="47" name="Ellipse 46"/>
          <p:cNvSpPr/>
          <p:nvPr/>
        </p:nvSpPr>
        <p:spPr>
          <a:xfrm>
            <a:off x="9572280" y="964961"/>
            <a:ext cx="288000" cy="288000"/>
          </a:xfrm>
          <a:prstGeom prst="ellipse">
            <a:avLst/>
          </a:prstGeom>
          <a:solidFill>
            <a:schemeClr val="tx1"/>
          </a:solid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smtClean="0">
                <a:ln>
                  <a:noFill/>
                </a:ln>
                <a:solidFill>
                  <a:srgbClr val="235E80"/>
                </a:solidFill>
                <a:effectLst/>
                <a:uLnTx/>
                <a:uFillTx/>
                <a:latin typeface="Verdana" panose="020B0604030504040204" pitchFamily="34" charset="0"/>
                <a:ea typeface="Verdana" panose="020B0604030504040204" pitchFamily="34" charset="0"/>
                <a:cs typeface="+mn-cs"/>
              </a:rPr>
              <a:t>2</a:t>
            </a:r>
            <a:endParaRPr kumimoji="0" lang="fr-FR" sz="1600" b="0" i="0" u="none" strike="noStrike" kern="1200" cap="none" spc="0" normalizeH="0" baseline="0" noProof="0" dirty="0">
              <a:ln>
                <a:noFill/>
              </a:ln>
              <a:solidFill>
                <a:srgbClr val="235E80"/>
              </a:solidFill>
              <a:effectLst/>
              <a:uLnTx/>
              <a:uFillTx/>
              <a:latin typeface="Verdana" panose="020B0604030504040204" pitchFamily="34" charset="0"/>
              <a:ea typeface="Verdana" panose="020B0604030504040204" pitchFamily="34" charset="0"/>
              <a:cs typeface="+mn-cs"/>
            </a:endParaRPr>
          </a:p>
        </p:txBody>
      </p:sp>
      <p:sp>
        <p:nvSpPr>
          <p:cNvPr id="48" name="Ellipse 47"/>
          <p:cNvSpPr/>
          <p:nvPr/>
        </p:nvSpPr>
        <p:spPr>
          <a:xfrm>
            <a:off x="9572280" y="3786175"/>
            <a:ext cx="288000" cy="288000"/>
          </a:xfrm>
          <a:prstGeom prst="ellipse">
            <a:avLst/>
          </a:prstGeom>
          <a:solidFill>
            <a:schemeClr val="tx1"/>
          </a:solidFill>
          <a:ln w="28575">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235E80"/>
                </a:solidFill>
                <a:effectLst/>
                <a:uLnTx/>
                <a:uFillTx/>
                <a:latin typeface="Verdana" panose="020B0604030504040204" pitchFamily="34" charset="0"/>
                <a:ea typeface="Verdana" panose="020B0604030504040204" pitchFamily="34" charset="0"/>
                <a:cs typeface="+mn-cs"/>
              </a:rPr>
              <a:t>3</a:t>
            </a:r>
          </a:p>
        </p:txBody>
      </p:sp>
      <p:sp>
        <p:nvSpPr>
          <p:cNvPr id="49" name="Ellipse 48"/>
          <p:cNvSpPr/>
          <p:nvPr/>
        </p:nvSpPr>
        <p:spPr>
          <a:xfrm>
            <a:off x="40512" y="3788391"/>
            <a:ext cx="288000" cy="288000"/>
          </a:xfrm>
          <a:prstGeom prst="ellipse">
            <a:avLst/>
          </a:prstGeom>
          <a:solidFill>
            <a:schemeClr val="tx1"/>
          </a:solidFill>
          <a:ln w="28575">
            <a:solidFill>
              <a:srgbClr val="1CC5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235E80"/>
                </a:solidFill>
                <a:effectLst/>
                <a:uLnTx/>
                <a:uFillTx/>
                <a:latin typeface="Verdana" panose="020B0604030504040204" pitchFamily="34" charset="0"/>
                <a:ea typeface="Verdana" panose="020B0604030504040204" pitchFamily="34" charset="0"/>
                <a:cs typeface="+mn-cs"/>
              </a:rPr>
              <a:t>4</a:t>
            </a:r>
          </a:p>
        </p:txBody>
      </p:sp>
      <p:sp>
        <p:nvSpPr>
          <p:cNvPr id="67" name="Forme libre 66"/>
          <p:cNvSpPr/>
          <p:nvPr/>
        </p:nvSpPr>
        <p:spPr>
          <a:xfrm rot="5400000">
            <a:off x="7187431" y="2837408"/>
            <a:ext cx="576000" cy="1296000"/>
          </a:xfrm>
          <a:custGeom>
            <a:avLst/>
            <a:gdLst>
              <a:gd name="connsiteX0" fmla="*/ 436467 w 576000"/>
              <a:gd name="connsiteY0" fmla="*/ 1147070 h 1296000"/>
              <a:gd name="connsiteX1" fmla="*/ 453051 w 576000"/>
              <a:gd name="connsiteY1" fmla="*/ 1114102 h 1296000"/>
              <a:gd name="connsiteX2" fmla="*/ 453050 w 576000"/>
              <a:gd name="connsiteY2" fmla="*/ 1114101 h 1296000"/>
              <a:gd name="connsiteX3" fmla="*/ 468610 w 576000"/>
              <a:gd name="connsiteY3" fmla="*/ 1083168 h 1296000"/>
              <a:gd name="connsiteX4" fmla="*/ 543421 w 576000"/>
              <a:gd name="connsiteY4" fmla="*/ 648000 h 1296000"/>
              <a:gd name="connsiteX5" fmla="*/ 468610 w 576000"/>
              <a:gd name="connsiteY5" fmla="*/ 212831 h 1296000"/>
              <a:gd name="connsiteX6" fmla="*/ 453050 w 576000"/>
              <a:gd name="connsiteY6" fmla="*/ 181899 h 1296000"/>
              <a:gd name="connsiteX7" fmla="*/ 469635 w 576000"/>
              <a:gd name="connsiteY7" fmla="*/ 148930 h 1296000"/>
              <a:gd name="connsiteX8" fmla="*/ 491647 w 576000"/>
              <a:gd name="connsiteY8" fmla="*/ 189795 h 1296000"/>
              <a:gd name="connsiteX9" fmla="*/ 576000 w 576000"/>
              <a:gd name="connsiteY9" fmla="*/ 648000 h 1296000"/>
              <a:gd name="connsiteX10" fmla="*/ 491647 w 576000"/>
              <a:gd name="connsiteY10" fmla="*/ 1106205 h 1296000"/>
              <a:gd name="connsiteX11" fmla="*/ 469636 w 576000"/>
              <a:gd name="connsiteY11" fmla="*/ 1147069 h 1296000"/>
              <a:gd name="connsiteX12" fmla="*/ 469636 w 576000"/>
              <a:gd name="connsiteY12" fmla="*/ 1147070 h 1296000"/>
              <a:gd name="connsiteX13" fmla="*/ 453051 w 576000"/>
              <a:gd name="connsiteY13" fmla="*/ 1177858 h 1296000"/>
              <a:gd name="connsiteX14" fmla="*/ 0 w 576000"/>
              <a:gd name="connsiteY14" fmla="*/ 648000 h 1296000"/>
              <a:gd name="connsiteX15" fmla="*/ 288000 w 576000"/>
              <a:gd name="connsiteY15" fmla="*/ 0 h 1296000"/>
              <a:gd name="connsiteX16" fmla="*/ 449024 w 576000"/>
              <a:gd name="connsiteY16" fmla="*/ 110668 h 1296000"/>
              <a:gd name="connsiteX17" fmla="*/ 453050 w 576000"/>
              <a:gd name="connsiteY17" fmla="*/ 118142 h 1296000"/>
              <a:gd name="connsiteX18" fmla="*/ 436466 w 576000"/>
              <a:gd name="connsiteY18" fmla="*/ 148930 h 1296000"/>
              <a:gd name="connsiteX19" fmla="*/ 430808 w 576000"/>
              <a:gd name="connsiteY19" fmla="*/ 137683 h 1296000"/>
              <a:gd name="connsiteX20" fmla="*/ 288000 w 576000"/>
              <a:gd name="connsiteY20" fmla="*/ 32579 h 1296000"/>
              <a:gd name="connsiteX21" fmla="*/ 32579 w 576000"/>
              <a:gd name="connsiteY21" fmla="*/ 648000 h 1296000"/>
              <a:gd name="connsiteX22" fmla="*/ 288000 w 576000"/>
              <a:gd name="connsiteY22" fmla="*/ 1263421 h 1296000"/>
              <a:gd name="connsiteX23" fmla="*/ 430808 w 576000"/>
              <a:gd name="connsiteY23" fmla="*/ 1158317 h 1296000"/>
              <a:gd name="connsiteX24" fmla="*/ 436466 w 576000"/>
              <a:gd name="connsiteY24" fmla="*/ 1147070 h 1296000"/>
              <a:gd name="connsiteX25" fmla="*/ 453050 w 576000"/>
              <a:gd name="connsiteY25" fmla="*/ 1177858 h 1296000"/>
              <a:gd name="connsiteX26" fmla="*/ 449024 w 576000"/>
              <a:gd name="connsiteY26" fmla="*/ 1185332 h 1296000"/>
              <a:gd name="connsiteX27" fmla="*/ 288000 w 576000"/>
              <a:gd name="connsiteY27" fmla="*/ 1296000 h 1296000"/>
              <a:gd name="connsiteX28" fmla="*/ 0 w 576000"/>
              <a:gd name="connsiteY28" fmla="*/ 648000 h 12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76000" h="1296000">
                <a:moveTo>
                  <a:pt x="436467" y="1147070"/>
                </a:moveTo>
                <a:lnTo>
                  <a:pt x="453051" y="1114102"/>
                </a:lnTo>
                <a:lnTo>
                  <a:pt x="453050" y="1114101"/>
                </a:lnTo>
                <a:lnTo>
                  <a:pt x="468610" y="1083168"/>
                </a:lnTo>
                <a:cubicBezTo>
                  <a:pt x="514832" y="971799"/>
                  <a:pt x="543421" y="817944"/>
                  <a:pt x="543421" y="648000"/>
                </a:cubicBezTo>
                <a:cubicBezTo>
                  <a:pt x="543421" y="478056"/>
                  <a:pt x="514832" y="324201"/>
                  <a:pt x="468610" y="212831"/>
                </a:cubicBezTo>
                <a:lnTo>
                  <a:pt x="453050" y="181899"/>
                </a:lnTo>
                <a:lnTo>
                  <a:pt x="469635" y="148930"/>
                </a:lnTo>
                <a:lnTo>
                  <a:pt x="491647" y="189795"/>
                </a:lnTo>
                <a:cubicBezTo>
                  <a:pt x="543765" y="307060"/>
                  <a:pt x="576000" y="469060"/>
                  <a:pt x="576000" y="648000"/>
                </a:cubicBezTo>
                <a:cubicBezTo>
                  <a:pt x="576000" y="826941"/>
                  <a:pt x="543765" y="988941"/>
                  <a:pt x="491647" y="1106205"/>
                </a:cubicBezTo>
                <a:lnTo>
                  <a:pt x="469636" y="1147069"/>
                </a:lnTo>
                <a:lnTo>
                  <a:pt x="469636" y="1147070"/>
                </a:lnTo>
                <a:lnTo>
                  <a:pt x="453051" y="1177858"/>
                </a:lnTo>
                <a:close/>
                <a:moveTo>
                  <a:pt x="0" y="648000"/>
                </a:moveTo>
                <a:cubicBezTo>
                  <a:pt x="0" y="290119"/>
                  <a:pt x="128942" y="0"/>
                  <a:pt x="288000" y="0"/>
                </a:cubicBezTo>
                <a:cubicBezTo>
                  <a:pt x="347647" y="0"/>
                  <a:pt x="403059" y="40798"/>
                  <a:pt x="449024" y="110668"/>
                </a:cubicBezTo>
                <a:lnTo>
                  <a:pt x="453050" y="118142"/>
                </a:lnTo>
                <a:lnTo>
                  <a:pt x="436466" y="148930"/>
                </a:lnTo>
                <a:lnTo>
                  <a:pt x="430808" y="137683"/>
                </a:lnTo>
                <a:cubicBezTo>
                  <a:pt x="390043" y="71326"/>
                  <a:pt x="340900" y="32579"/>
                  <a:pt x="288000" y="32579"/>
                </a:cubicBezTo>
                <a:cubicBezTo>
                  <a:pt x="146935" y="32579"/>
                  <a:pt x="32579" y="308112"/>
                  <a:pt x="32579" y="648000"/>
                </a:cubicBezTo>
                <a:cubicBezTo>
                  <a:pt x="32579" y="987888"/>
                  <a:pt x="146935" y="1263421"/>
                  <a:pt x="288000" y="1263421"/>
                </a:cubicBezTo>
                <a:cubicBezTo>
                  <a:pt x="340900" y="1263421"/>
                  <a:pt x="390043" y="1224674"/>
                  <a:pt x="430808" y="1158317"/>
                </a:cubicBezTo>
                <a:lnTo>
                  <a:pt x="436466" y="1147070"/>
                </a:lnTo>
                <a:lnTo>
                  <a:pt x="453050" y="1177858"/>
                </a:lnTo>
                <a:lnTo>
                  <a:pt x="449024" y="1185332"/>
                </a:lnTo>
                <a:cubicBezTo>
                  <a:pt x="403059" y="1255202"/>
                  <a:pt x="347647" y="1296000"/>
                  <a:pt x="288000" y="1296000"/>
                </a:cubicBezTo>
                <a:cubicBezTo>
                  <a:pt x="128942" y="1296000"/>
                  <a:pt x="0" y="1005881"/>
                  <a:pt x="0" y="648000"/>
                </a:cubicBezTo>
                <a:close/>
              </a:path>
            </a:pathLst>
          </a:cu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68" name="Forme libre 67"/>
          <p:cNvSpPr/>
          <p:nvPr/>
        </p:nvSpPr>
        <p:spPr>
          <a:xfrm rot="5400000">
            <a:off x="7187431" y="3167508"/>
            <a:ext cx="576000" cy="1296000"/>
          </a:xfrm>
          <a:custGeom>
            <a:avLst/>
            <a:gdLst>
              <a:gd name="connsiteX0" fmla="*/ 106367 w 576000"/>
              <a:gd name="connsiteY0" fmla="*/ 148930 h 1296000"/>
              <a:gd name="connsiteX1" fmla="*/ 122951 w 576000"/>
              <a:gd name="connsiteY1" fmla="*/ 118143 h 1296000"/>
              <a:gd name="connsiteX2" fmla="*/ 122950 w 576000"/>
              <a:gd name="connsiteY2" fmla="*/ 118142 h 1296000"/>
              <a:gd name="connsiteX3" fmla="*/ 126976 w 576000"/>
              <a:gd name="connsiteY3" fmla="*/ 110668 h 1296000"/>
              <a:gd name="connsiteX4" fmla="*/ 288000 w 576000"/>
              <a:gd name="connsiteY4" fmla="*/ 0 h 1296000"/>
              <a:gd name="connsiteX5" fmla="*/ 576000 w 576000"/>
              <a:gd name="connsiteY5" fmla="*/ 648000 h 1296000"/>
              <a:gd name="connsiteX6" fmla="*/ 288000 w 576000"/>
              <a:gd name="connsiteY6" fmla="*/ 1296000 h 1296000"/>
              <a:gd name="connsiteX7" fmla="*/ 126976 w 576000"/>
              <a:gd name="connsiteY7" fmla="*/ 1185332 h 1296000"/>
              <a:gd name="connsiteX8" fmla="*/ 122950 w 576000"/>
              <a:gd name="connsiteY8" fmla="*/ 1177858 h 1296000"/>
              <a:gd name="connsiteX9" fmla="*/ 139535 w 576000"/>
              <a:gd name="connsiteY9" fmla="*/ 1147070 h 1296000"/>
              <a:gd name="connsiteX10" fmla="*/ 145192 w 576000"/>
              <a:gd name="connsiteY10" fmla="*/ 1158317 h 1296000"/>
              <a:gd name="connsiteX11" fmla="*/ 288000 w 576000"/>
              <a:gd name="connsiteY11" fmla="*/ 1263421 h 1296000"/>
              <a:gd name="connsiteX12" fmla="*/ 543421 w 576000"/>
              <a:gd name="connsiteY12" fmla="*/ 648000 h 1296000"/>
              <a:gd name="connsiteX13" fmla="*/ 288000 w 576000"/>
              <a:gd name="connsiteY13" fmla="*/ 32579 h 1296000"/>
              <a:gd name="connsiteX14" fmla="*/ 145192 w 576000"/>
              <a:gd name="connsiteY14" fmla="*/ 137683 h 1296000"/>
              <a:gd name="connsiteX15" fmla="*/ 139536 w 576000"/>
              <a:gd name="connsiteY15" fmla="*/ 148929 h 1296000"/>
              <a:gd name="connsiteX16" fmla="*/ 139536 w 576000"/>
              <a:gd name="connsiteY16" fmla="*/ 148930 h 1296000"/>
              <a:gd name="connsiteX17" fmla="*/ 122951 w 576000"/>
              <a:gd name="connsiteY17" fmla="*/ 181899 h 1296000"/>
              <a:gd name="connsiteX18" fmla="*/ 0 w 576000"/>
              <a:gd name="connsiteY18" fmla="*/ 648000 h 1296000"/>
              <a:gd name="connsiteX19" fmla="*/ 84353 w 576000"/>
              <a:gd name="connsiteY19" fmla="*/ 189795 h 1296000"/>
              <a:gd name="connsiteX20" fmla="*/ 106366 w 576000"/>
              <a:gd name="connsiteY20" fmla="*/ 148930 h 1296000"/>
              <a:gd name="connsiteX21" fmla="*/ 122950 w 576000"/>
              <a:gd name="connsiteY21" fmla="*/ 181899 h 1296000"/>
              <a:gd name="connsiteX22" fmla="*/ 107390 w 576000"/>
              <a:gd name="connsiteY22" fmla="*/ 212831 h 1296000"/>
              <a:gd name="connsiteX23" fmla="*/ 32579 w 576000"/>
              <a:gd name="connsiteY23" fmla="*/ 648000 h 1296000"/>
              <a:gd name="connsiteX24" fmla="*/ 107390 w 576000"/>
              <a:gd name="connsiteY24" fmla="*/ 1083168 h 1296000"/>
              <a:gd name="connsiteX25" fmla="*/ 122950 w 576000"/>
              <a:gd name="connsiteY25" fmla="*/ 1114101 h 1296000"/>
              <a:gd name="connsiteX26" fmla="*/ 106366 w 576000"/>
              <a:gd name="connsiteY26" fmla="*/ 1147070 h 1296000"/>
              <a:gd name="connsiteX27" fmla="*/ 84353 w 576000"/>
              <a:gd name="connsiteY27" fmla="*/ 1106205 h 1296000"/>
              <a:gd name="connsiteX28" fmla="*/ 0 w 576000"/>
              <a:gd name="connsiteY28" fmla="*/ 648000 h 12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76000" h="1296000">
                <a:moveTo>
                  <a:pt x="106367" y="148930"/>
                </a:moveTo>
                <a:lnTo>
                  <a:pt x="122951" y="118143"/>
                </a:lnTo>
                <a:lnTo>
                  <a:pt x="122950" y="118142"/>
                </a:lnTo>
                <a:lnTo>
                  <a:pt x="126976" y="110668"/>
                </a:lnTo>
                <a:cubicBezTo>
                  <a:pt x="172942" y="40798"/>
                  <a:pt x="228353" y="0"/>
                  <a:pt x="288000" y="0"/>
                </a:cubicBezTo>
                <a:cubicBezTo>
                  <a:pt x="447058" y="0"/>
                  <a:pt x="576000" y="290119"/>
                  <a:pt x="576000" y="648000"/>
                </a:cubicBezTo>
                <a:cubicBezTo>
                  <a:pt x="576000" y="1005881"/>
                  <a:pt x="447058" y="1296000"/>
                  <a:pt x="288000" y="1296000"/>
                </a:cubicBezTo>
                <a:cubicBezTo>
                  <a:pt x="228353" y="1296000"/>
                  <a:pt x="172942" y="1255202"/>
                  <a:pt x="126976" y="1185332"/>
                </a:cubicBezTo>
                <a:lnTo>
                  <a:pt x="122950" y="1177858"/>
                </a:lnTo>
                <a:lnTo>
                  <a:pt x="139535" y="1147070"/>
                </a:lnTo>
                <a:lnTo>
                  <a:pt x="145192" y="1158317"/>
                </a:lnTo>
                <a:cubicBezTo>
                  <a:pt x="185957" y="1224674"/>
                  <a:pt x="235101" y="1263421"/>
                  <a:pt x="288000" y="1263421"/>
                </a:cubicBezTo>
                <a:cubicBezTo>
                  <a:pt x="429065" y="1263421"/>
                  <a:pt x="543421" y="987888"/>
                  <a:pt x="543421" y="648000"/>
                </a:cubicBezTo>
                <a:cubicBezTo>
                  <a:pt x="543421" y="308112"/>
                  <a:pt x="429065" y="32579"/>
                  <a:pt x="288000" y="32579"/>
                </a:cubicBezTo>
                <a:cubicBezTo>
                  <a:pt x="235101" y="32579"/>
                  <a:pt x="185957" y="71326"/>
                  <a:pt x="145192" y="137683"/>
                </a:cubicBezTo>
                <a:lnTo>
                  <a:pt x="139536" y="148929"/>
                </a:lnTo>
                <a:lnTo>
                  <a:pt x="139536" y="148930"/>
                </a:lnTo>
                <a:lnTo>
                  <a:pt x="122951" y="181899"/>
                </a:lnTo>
                <a:close/>
                <a:moveTo>
                  <a:pt x="0" y="648000"/>
                </a:moveTo>
                <a:cubicBezTo>
                  <a:pt x="0" y="469060"/>
                  <a:pt x="32236" y="307060"/>
                  <a:pt x="84353" y="189795"/>
                </a:cubicBezTo>
                <a:lnTo>
                  <a:pt x="106366" y="148930"/>
                </a:lnTo>
                <a:lnTo>
                  <a:pt x="122950" y="181899"/>
                </a:lnTo>
                <a:lnTo>
                  <a:pt x="107390" y="212831"/>
                </a:lnTo>
                <a:cubicBezTo>
                  <a:pt x="61168" y="324201"/>
                  <a:pt x="32579" y="478056"/>
                  <a:pt x="32579" y="648000"/>
                </a:cubicBezTo>
                <a:cubicBezTo>
                  <a:pt x="32579" y="817944"/>
                  <a:pt x="61168" y="971799"/>
                  <a:pt x="107390" y="1083168"/>
                </a:cubicBezTo>
                <a:lnTo>
                  <a:pt x="122950" y="1114101"/>
                </a:lnTo>
                <a:lnTo>
                  <a:pt x="106366" y="1147070"/>
                </a:lnTo>
                <a:lnTo>
                  <a:pt x="84353" y="1106205"/>
                </a:lnTo>
                <a:cubicBezTo>
                  <a:pt x="32236" y="988941"/>
                  <a:pt x="0" y="826941"/>
                  <a:pt x="0" y="648000"/>
                </a:cubicBez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69" name="Rectangle 68"/>
          <p:cNvSpPr/>
          <p:nvPr/>
        </p:nvSpPr>
        <p:spPr>
          <a:xfrm rot="5400000">
            <a:off x="7301742" y="2614574"/>
            <a:ext cx="347378" cy="137183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0" name="Rectangle 69"/>
          <p:cNvSpPr/>
          <p:nvPr/>
        </p:nvSpPr>
        <p:spPr>
          <a:xfrm rot="5400000">
            <a:off x="7339657" y="3321940"/>
            <a:ext cx="347378" cy="137183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1" name="Rectangle 70"/>
          <p:cNvSpPr/>
          <p:nvPr/>
        </p:nvSpPr>
        <p:spPr>
          <a:xfrm rot="5400000">
            <a:off x="7426076" y="3241405"/>
            <a:ext cx="96384" cy="122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2" name="Rectangle 71"/>
          <p:cNvSpPr/>
          <p:nvPr/>
        </p:nvSpPr>
        <p:spPr>
          <a:xfrm rot="5400000">
            <a:off x="7430839" y="2847455"/>
            <a:ext cx="96384" cy="122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86" name="Forme libre 85"/>
          <p:cNvSpPr/>
          <p:nvPr/>
        </p:nvSpPr>
        <p:spPr>
          <a:xfrm rot="5400000">
            <a:off x="2161335" y="2837408"/>
            <a:ext cx="576000" cy="1296000"/>
          </a:xfrm>
          <a:custGeom>
            <a:avLst/>
            <a:gdLst>
              <a:gd name="connsiteX0" fmla="*/ 436467 w 576000"/>
              <a:gd name="connsiteY0" fmla="*/ 1147070 h 1296000"/>
              <a:gd name="connsiteX1" fmla="*/ 453051 w 576000"/>
              <a:gd name="connsiteY1" fmla="*/ 1114102 h 1296000"/>
              <a:gd name="connsiteX2" fmla="*/ 453050 w 576000"/>
              <a:gd name="connsiteY2" fmla="*/ 1114101 h 1296000"/>
              <a:gd name="connsiteX3" fmla="*/ 468610 w 576000"/>
              <a:gd name="connsiteY3" fmla="*/ 1083168 h 1296000"/>
              <a:gd name="connsiteX4" fmla="*/ 543421 w 576000"/>
              <a:gd name="connsiteY4" fmla="*/ 648000 h 1296000"/>
              <a:gd name="connsiteX5" fmla="*/ 468610 w 576000"/>
              <a:gd name="connsiteY5" fmla="*/ 212831 h 1296000"/>
              <a:gd name="connsiteX6" fmla="*/ 453050 w 576000"/>
              <a:gd name="connsiteY6" fmla="*/ 181899 h 1296000"/>
              <a:gd name="connsiteX7" fmla="*/ 469635 w 576000"/>
              <a:gd name="connsiteY7" fmla="*/ 148930 h 1296000"/>
              <a:gd name="connsiteX8" fmla="*/ 491647 w 576000"/>
              <a:gd name="connsiteY8" fmla="*/ 189795 h 1296000"/>
              <a:gd name="connsiteX9" fmla="*/ 576000 w 576000"/>
              <a:gd name="connsiteY9" fmla="*/ 648000 h 1296000"/>
              <a:gd name="connsiteX10" fmla="*/ 491647 w 576000"/>
              <a:gd name="connsiteY10" fmla="*/ 1106205 h 1296000"/>
              <a:gd name="connsiteX11" fmla="*/ 469636 w 576000"/>
              <a:gd name="connsiteY11" fmla="*/ 1147069 h 1296000"/>
              <a:gd name="connsiteX12" fmla="*/ 469636 w 576000"/>
              <a:gd name="connsiteY12" fmla="*/ 1147070 h 1296000"/>
              <a:gd name="connsiteX13" fmla="*/ 453051 w 576000"/>
              <a:gd name="connsiteY13" fmla="*/ 1177858 h 1296000"/>
              <a:gd name="connsiteX14" fmla="*/ 0 w 576000"/>
              <a:gd name="connsiteY14" fmla="*/ 648000 h 1296000"/>
              <a:gd name="connsiteX15" fmla="*/ 288000 w 576000"/>
              <a:gd name="connsiteY15" fmla="*/ 0 h 1296000"/>
              <a:gd name="connsiteX16" fmla="*/ 449024 w 576000"/>
              <a:gd name="connsiteY16" fmla="*/ 110668 h 1296000"/>
              <a:gd name="connsiteX17" fmla="*/ 453050 w 576000"/>
              <a:gd name="connsiteY17" fmla="*/ 118142 h 1296000"/>
              <a:gd name="connsiteX18" fmla="*/ 436466 w 576000"/>
              <a:gd name="connsiteY18" fmla="*/ 148930 h 1296000"/>
              <a:gd name="connsiteX19" fmla="*/ 430808 w 576000"/>
              <a:gd name="connsiteY19" fmla="*/ 137683 h 1296000"/>
              <a:gd name="connsiteX20" fmla="*/ 288000 w 576000"/>
              <a:gd name="connsiteY20" fmla="*/ 32579 h 1296000"/>
              <a:gd name="connsiteX21" fmla="*/ 32579 w 576000"/>
              <a:gd name="connsiteY21" fmla="*/ 648000 h 1296000"/>
              <a:gd name="connsiteX22" fmla="*/ 288000 w 576000"/>
              <a:gd name="connsiteY22" fmla="*/ 1263421 h 1296000"/>
              <a:gd name="connsiteX23" fmla="*/ 430808 w 576000"/>
              <a:gd name="connsiteY23" fmla="*/ 1158317 h 1296000"/>
              <a:gd name="connsiteX24" fmla="*/ 436466 w 576000"/>
              <a:gd name="connsiteY24" fmla="*/ 1147070 h 1296000"/>
              <a:gd name="connsiteX25" fmla="*/ 453050 w 576000"/>
              <a:gd name="connsiteY25" fmla="*/ 1177858 h 1296000"/>
              <a:gd name="connsiteX26" fmla="*/ 449024 w 576000"/>
              <a:gd name="connsiteY26" fmla="*/ 1185332 h 1296000"/>
              <a:gd name="connsiteX27" fmla="*/ 288000 w 576000"/>
              <a:gd name="connsiteY27" fmla="*/ 1296000 h 1296000"/>
              <a:gd name="connsiteX28" fmla="*/ 0 w 576000"/>
              <a:gd name="connsiteY28" fmla="*/ 648000 h 12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76000" h="1296000">
                <a:moveTo>
                  <a:pt x="436467" y="1147070"/>
                </a:moveTo>
                <a:lnTo>
                  <a:pt x="453051" y="1114102"/>
                </a:lnTo>
                <a:lnTo>
                  <a:pt x="453050" y="1114101"/>
                </a:lnTo>
                <a:lnTo>
                  <a:pt x="468610" y="1083168"/>
                </a:lnTo>
                <a:cubicBezTo>
                  <a:pt x="514832" y="971799"/>
                  <a:pt x="543421" y="817944"/>
                  <a:pt x="543421" y="648000"/>
                </a:cubicBezTo>
                <a:cubicBezTo>
                  <a:pt x="543421" y="478056"/>
                  <a:pt x="514832" y="324201"/>
                  <a:pt x="468610" y="212831"/>
                </a:cubicBezTo>
                <a:lnTo>
                  <a:pt x="453050" y="181899"/>
                </a:lnTo>
                <a:lnTo>
                  <a:pt x="469635" y="148930"/>
                </a:lnTo>
                <a:lnTo>
                  <a:pt x="491647" y="189795"/>
                </a:lnTo>
                <a:cubicBezTo>
                  <a:pt x="543765" y="307060"/>
                  <a:pt x="576000" y="469060"/>
                  <a:pt x="576000" y="648000"/>
                </a:cubicBezTo>
                <a:cubicBezTo>
                  <a:pt x="576000" y="826941"/>
                  <a:pt x="543765" y="988941"/>
                  <a:pt x="491647" y="1106205"/>
                </a:cubicBezTo>
                <a:lnTo>
                  <a:pt x="469636" y="1147069"/>
                </a:lnTo>
                <a:lnTo>
                  <a:pt x="469636" y="1147070"/>
                </a:lnTo>
                <a:lnTo>
                  <a:pt x="453051" y="1177858"/>
                </a:lnTo>
                <a:close/>
                <a:moveTo>
                  <a:pt x="0" y="648000"/>
                </a:moveTo>
                <a:cubicBezTo>
                  <a:pt x="0" y="290119"/>
                  <a:pt x="128942" y="0"/>
                  <a:pt x="288000" y="0"/>
                </a:cubicBezTo>
                <a:cubicBezTo>
                  <a:pt x="347647" y="0"/>
                  <a:pt x="403059" y="40798"/>
                  <a:pt x="449024" y="110668"/>
                </a:cubicBezTo>
                <a:lnTo>
                  <a:pt x="453050" y="118142"/>
                </a:lnTo>
                <a:lnTo>
                  <a:pt x="436466" y="148930"/>
                </a:lnTo>
                <a:lnTo>
                  <a:pt x="430808" y="137683"/>
                </a:lnTo>
                <a:cubicBezTo>
                  <a:pt x="390043" y="71326"/>
                  <a:pt x="340900" y="32579"/>
                  <a:pt x="288000" y="32579"/>
                </a:cubicBezTo>
                <a:cubicBezTo>
                  <a:pt x="146935" y="32579"/>
                  <a:pt x="32579" y="308112"/>
                  <a:pt x="32579" y="648000"/>
                </a:cubicBezTo>
                <a:cubicBezTo>
                  <a:pt x="32579" y="987888"/>
                  <a:pt x="146935" y="1263421"/>
                  <a:pt x="288000" y="1263421"/>
                </a:cubicBezTo>
                <a:cubicBezTo>
                  <a:pt x="340900" y="1263421"/>
                  <a:pt x="390043" y="1224674"/>
                  <a:pt x="430808" y="1158317"/>
                </a:cubicBezTo>
                <a:lnTo>
                  <a:pt x="436466" y="1147070"/>
                </a:lnTo>
                <a:lnTo>
                  <a:pt x="453050" y="1177858"/>
                </a:lnTo>
                <a:lnTo>
                  <a:pt x="449024" y="1185332"/>
                </a:lnTo>
                <a:cubicBezTo>
                  <a:pt x="403059" y="1255202"/>
                  <a:pt x="347647" y="1296000"/>
                  <a:pt x="288000" y="1296000"/>
                </a:cubicBezTo>
                <a:cubicBezTo>
                  <a:pt x="128942" y="1296000"/>
                  <a:pt x="0" y="1005881"/>
                  <a:pt x="0" y="648000"/>
                </a:cubicBezTo>
                <a:close/>
              </a:path>
            </a:pathLst>
          </a:custGeom>
          <a:solidFill>
            <a:srgbClr val="235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87" name="Forme libre 86"/>
          <p:cNvSpPr/>
          <p:nvPr/>
        </p:nvSpPr>
        <p:spPr>
          <a:xfrm rot="5400000">
            <a:off x="2161335" y="3167508"/>
            <a:ext cx="576000" cy="1296000"/>
          </a:xfrm>
          <a:custGeom>
            <a:avLst/>
            <a:gdLst>
              <a:gd name="connsiteX0" fmla="*/ 106367 w 576000"/>
              <a:gd name="connsiteY0" fmla="*/ 148930 h 1296000"/>
              <a:gd name="connsiteX1" fmla="*/ 122951 w 576000"/>
              <a:gd name="connsiteY1" fmla="*/ 118143 h 1296000"/>
              <a:gd name="connsiteX2" fmla="*/ 122950 w 576000"/>
              <a:gd name="connsiteY2" fmla="*/ 118142 h 1296000"/>
              <a:gd name="connsiteX3" fmla="*/ 126976 w 576000"/>
              <a:gd name="connsiteY3" fmla="*/ 110668 h 1296000"/>
              <a:gd name="connsiteX4" fmla="*/ 288000 w 576000"/>
              <a:gd name="connsiteY4" fmla="*/ 0 h 1296000"/>
              <a:gd name="connsiteX5" fmla="*/ 576000 w 576000"/>
              <a:gd name="connsiteY5" fmla="*/ 648000 h 1296000"/>
              <a:gd name="connsiteX6" fmla="*/ 288000 w 576000"/>
              <a:gd name="connsiteY6" fmla="*/ 1296000 h 1296000"/>
              <a:gd name="connsiteX7" fmla="*/ 126976 w 576000"/>
              <a:gd name="connsiteY7" fmla="*/ 1185332 h 1296000"/>
              <a:gd name="connsiteX8" fmla="*/ 122950 w 576000"/>
              <a:gd name="connsiteY8" fmla="*/ 1177858 h 1296000"/>
              <a:gd name="connsiteX9" fmla="*/ 139535 w 576000"/>
              <a:gd name="connsiteY9" fmla="*/ 1147070 h 1296000"/>
              <a:gd name="connsiteX10" fmla="*/ 145192 w 576000"/>
              <a:gd name="connsiteY10" fmla="*/ 1158317 h 1296000"/>
              <a:gd name="connsiteX11" fmla="*/ 288000 w 576000"/>
              <a:gd name="connsiteY11" fmla="*/ 1263421 h 1296000"/>
              <a:gd name="connsiteX12" fmla="*/ 543421 w 576000"/>
              <a:gd name="connsiteY12" fmla="*/ 648000 h 1296000"/>
              <a:gd name="connsiteX13" fmla="*/ 288000 w 576000"/>
              <a:gd name="connsiteY13" fmla="*/ 32579 h 1296000"/>
              <a:gd name="connsiteX14" fmla="*/ 145192 w 576000"/>
              <a:gd name="connsiteY14" fmla="*/ 137683 h 1296000"/>
              <a:gd name="connsiteX15" fmla="*/ 139536 w 576000"/>
              <a:gd name="connsiteY15" fmla="*/ 148929 h 1296000"/>
              <a:gd name="connsiteX16" fmla="*/ 139536 w 576000"/>
              <a:gd name="connsiteY16" fmla="*/ 148930 h 1296000"/>
              <a:gd name="connsiteX17" fmla="*/ 122951 w 576000"/>
              <a:gd name="connsiteY17" fmla="*/ 181899 h 1296000"/>
              <a:gd name="connsiteX18" fmla="*/ 0 w 576000"/>
              <a:gd name="connsiteY18" fmla="*/ 648000 h 1296000"/>
              <a:gd name="connsiteX19" fmla="*/ 84353 w 576000"/>
              <a:gd name="connsiteY19" fmla="*/ 189795 h 1296000"/>
              <a:gd name="connsiteX20" fmla="*/ 106366 w 576000"/>
              <a:gd name="connsiteY20" fmla="*/ 148930 h 1296000"/>
              <a:gd name="connsiteX21" fmla="*/ 122950 w 576000"/>
              <a:gd name="connsiteY21" fmla="*/ 181899 h 1296000"/>
              <a:gd name="connsiteX22" fmla="*/ 107390 w 576000"/>
              <a:gd name="connsiteY22" fmla="*/ 212831 h 1296000"/>
              <a:gd name="connsiteX23" fmla="*/ 32579 w 576000"/>
              <a:gd name="connsiteY23" fmla="*/ 648000 h 1296000"/>
              <a:gd name="connsiteX24" fmla="*/ 107390 w 576000"/>
              <a:gd name="connsiteY24" fmla="*/ 1083168 h 1296000"/>
              <a:gd name="connsiteX25" fmla="*/ 122950 w 576000"/>
              <a:gd name="connsiteY25" fmla="*/ 1114101 h 1296000"/>
              <a:gd name="connsiteX26" fmla="*/ 106366 w 576000"/>
              <a:gd name="connsiteY26" fmla="*/ 1147070 h 1296000"/>
              <a:gd name="connsiteX27" fmla="*/ 84353 w 576000"/>
              <a:gd name="connsiteY27" fmla="*/ 1106205 h 1296000"/>
              <a:gd name="connsiteX28" fmla="*/ 0 w 576000"/>
              <a:gd name="connsiteY28" fmla="*/ 648000 h 12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76000" h="1296000">
                <a:moveTo>
                  <a:pt x="106367" y="148930"/>
                </a:moveTo>
                <a:lnTo>
                  <a:pt x="122951" y="118143"/>
                </a:lnTo>
                <a:lnTo>
                  <a:pt x="122950" y="118142"/>
                </a:lnTo>
                <a:lnTo>
                  <a:pt x="126976" y="110668"/>
                </a:lnTo>
                <a:cubicBezTo>
                  <a:pt x="172942" y="40798"/>
                  <a:pt x="228353" y="0"/>
                  <a:pt x="288000" y="0"/>
                </a:cubicBezTo>
                <a:cubicBezTo>
                  <a:pt x="447058" y="0"/>
                  <a:pt x="576000" y="290119"/>
                  <a:pt x="576000" y="648000"/>
                </a:cubicBezTo>
                <a:cubicBezTo>
                  <a:pt x="576000" y="1005881"/>
                  <a:pt x="447058" y="1296000"/>
                  <a:pt x="288000" y="1296000"/>
                </a:cubicBezTo>
                <a:cubicBezTo>
                  <a:pt x="228353" y="1296000"/>
                  <a:pt x="172942" y="1255202"/>
                  <a:pt x="126976" y="1185332"/>
                </a:cubicBezTo>
                <a:lnTo>
                  <a:pt x="122950" y="1177858"/>
                </a:lnTo>
                <a:lnTo>
                  <a:pt x="139535" y="1147070"/>
                </a:lnTo>
                <a:lnTo>
                  <a:pt x="145192" y="1158317"/>
                </a:lnTo>
                <a:cubicBezTo>
                  <a:pt x="185957" y="1224674"/>
                  <a:pt x="235101" y="1263421"/>
                  <a:pt x="288000" y="1263421"/>
                </a:cubicBezTo>
                <a:cubicBezTo>
                  <a:pt x="429065" y="1263421"/>
                  <a:pt x="543421" y="987888"/>
                  <a:pt x="543421" y="648000"/>
                </a:cubicBezTo>
                <a:cubicBezTo>
                  <a:pt x="543421" y="308112"/>
                  <a:pt x="429065" y="32579"/>
                  <a:pt x="288000" y="32579"/>
                </a:cubicBezTo>
                <a:cubicBezTo>
                  <a:pt x="235101" y="32579"/>
                  <a:pt x="185957" y="71326"/>
                  <a:pt x="145192" y="137683"/>
                </a:cubicBezTo>
                <a:lnTo>
                  <a:pt x="139536" y="148929"/>
                </a:lnTo>
                <a:lnTo>
                  <a:pt x="139536" y="148930"/>
                </a:lnTo>
                <a:lnTo>
                  <a:pt x="122951" y="181899"/>
                </a:lnTo>
                <a:close/>
                <a:moveTo>
                  <a:pt x="0" y="648000"/>
                </a:moveTo>
                <a:cubicBezTo>
                  <a:pt x="0" y="469060"/>
                  <a:pt x="32236" y="307060"/>
                  <a:pt x="84353" y="189795"/>
                </a:cubicBezTo>
                <a:lnTo>
                  <a:pt x="106366" y="148930"/>
                </a:lnTo>
                <a:lnTo>
                  <a:pt x="122950" y="181899"/>
                </a:lnTo>
                <a:lnTo>
                  <a:pt x="107390" y="212831"/>
                </a:lnTo>
                <a:cubicBezTo>
                  <a:pt x="61168" y="324201"/>
                  <a:pt x="32579" y="478056"/>
                  <a:pt x="32579" y="648000"/>
                </a:cubicBezTo>
                <a:cubicBezTo>
                  <a:pt x="32579" y="817944"/>
                  <a:pt x="61168" y="971799"/>
                  <a:pt x="107390" y="1083168"/>
                </a:cubicBezTo>
                <a:lnTo>
                  <a:pt x="122950" y="1114101"/>
                </a:lnTo>
                <a:lnTo>
                  <a:pt x="106366" y="1147070"/>
                </a:lnTo>
                <a:lnTo>
                  <a:pt x="84353" y="1106205"/>
                </a:lnTo>
                <a:cubicBezTo>
                  <a:pt x="32236" y="988941"/>
                  <a:pt x="0" y="826941"/>
                  <a:pt x="0" y="648000"/>
                </a:cubicBezTo>
                <a:close/>
              </a:path>
            </a:pathLst>
          </a:custGeom>
          <a:solidFill>
            <a:srgbClr val="1CC5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88" name="Rectangle 87"/>
          <p:cNvSpPr/>
          <p:nvPr/>
        </p:nvSpPr>
        <p:spPr>
          <a:xfrm rot="5400000">
            <a:off x="2275646" y="2614574"/>
            <a:ext cx="347378" cy="137183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89" name="Rectangle 88"/>
          <p:cNvSpPr/>
          <p:nvPr/>
        </p:nvSpPr>
        <p:spPr>
          <a:xfrm rot="5400000">
            <a:off x="2313561" y="3321940"/>
            <a:ext cx="347378" cy="137183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90" name="Rectangle 89"/>
          <p:cNvSpPr/>
          <p:nvPr/>
        </p:nvSpPr>
        <p:spPr>
          <a:xfrm rot="5400000">
            <a:off x="2399980" y="3233785"/>
            <a:ext cx="96384" cy="122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91" name="Rectangle 90"/>
          <p:cNvSpPr/>
          <p:nvPr/>
        </p:nvSpPr>
        <p:spPr>
          <a:xfrm rot="5400000">
            <a:off x="2404743" y="2847455"/>
            <a:ext cx="96384" cy="122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cxnSp>
        <p:nvCxnSpPr>
          <p:cNvPr id="36" name="Connecteur droit 35"/>
          <p:cNvCxnSpPr/>
          <p:nvPr/>
        </p:nvCxnSpPr>
        <p:spPr>
          <a:xfrm>
            <a:off x="6908006" y="3642395"/>
            <a:ext cx="88107" cy="56869"/>
          </a:xfrm>
          <a:prstGeom prst="line">
            <a:avLst/>
          </a:prstGeom>
          <a:ln>
            <a:solidFill>
              <a:schemeClr val="tx1"/>
            </a:solidFill>
          </a:ln>
        </p:spPr>
        <p:style>
          <a:lnRef idx="3">
            <a:schemeClr val="accent1"/>
          </a:lnRef>
          <a:fillRef idx="0">
            <a:schemeClr val="accent1"/>
          </a:fillRef>
          <a:effectRef idx="2">
            <a:schemeClr val="accent1"/>
          </a:effectRef>
          <a:fontRef idx="minor">
            <a:schemeClr val="tx1"/>
          </a:fontRef>
        </p:style>
      </p:cxnSp>
      <p:cxnSp>
        <p:nvCxnSpPr>
          <p:cNvPr id="92" name="Connecteur droit 91"/>
          <p:cNvCxnSpPr/>
          <p:nvPr/>
        </p:nvCxnSpPr>
        <p:spPr>
          <a:xfrm>
            <a:off x="6965114" y="3609167"/>
            <a:ext cx="60278" cy="33089"/>
          </a:xfrm>
          <a:prstGeom prst="line">
            <a:avLst/>
          </a:prstGeom>
          <a:ln>
            <a:solidFill>
              <a:schemeClr val="tx1"/>
            </a:solidFill>
          </a:ln>
        </p:spPr>
        <p:style>
          <a:lnRef idx="3">
            <a:schemeClr val="accent1"/>
          </a:lnRef>
          <a:fillRef idx="0">
            <a:schemeClr val="accent1"/>
          </a:fillRef>
          <a:effectRef idx="2">
            <a:schemeClr val="accent1"/>
          </a:effectRef>
          <a:fontRef idx="minor">
            <a:schemeClr val="tx1"/>
          </a:fontRef>
        </p:style>
      </p:cxnSp>
      <p:cxnSp>
        <p:nvCxnSpPr>
          <p:cNvPr id="102" name="Connecteur droit 101"/>
          <p:cNvCxnSpPr/>
          <p:nvPr/>
        </p:nvCxnSpPr>
        <p:spPr>
          <a:xfrm>
            <a:off x="7946958" y="3595384"/>
            <a:ext cx="88107" cy="56869"/>
          </a:xfrm>
          <a:prstGeom prst="line">
            <a:avLst/>
          </a:prstGeom>
          <a:ln>
            <a:solidFill>
              <a:schemeClr val="tx1"/>
            </a:solidFill>
          </a:ln>
        </p:spPr>
        <p:style>
          <a:lnRef idx="3">
            <a:schemeClr val="accent1"/>
          </a:lnRef>
          <a:fillRef idx="0">
            <a:schemeClr val="accent1"/>
          </a:fillRef>
          <a:effectRef idx="2">
            <a:schemeClr val="accent1"/>
          </a:effectRef>
          <a:fontRef idx="minor">
            <a:schemeClr val="tx1"/>
          </a:fontRef>
        </p:style>
      </p:cxnSp>
      <p:cxnSp>
        <p:nvCxnSpPr>
          <p:cNvPr id="103" name="Connecteur droit 102"/>
          <p:cNvCxnSpPr/>
          <p:nvPr/>
        </p:nvCxnSpPr>
        <p:spPr>
          <a:xfrm>
            <a:off x="7900876" y="3645482"/>
            <a:ext cx="60278" cy="33089"/>
          </a:xfrm>
          <a:prstGeom prst="line">
            <a:avLst/>
          </a:prstGeom>
          <a:ln>
            <a:solidFill>
              <a:schemeClr val="tx1"/>
            </a:solidFill>
          </a:ln>
        </p:spPr>
        <p:style>
          <a:lnRef idx="3">
            <a:schemeClr val="accent1"/>
          </a:lnRef>
          <a:fillRef idx="0">
            <a:schemeClr val="accent1"/>
          </a:fillRef>
          <a:effectRef idx="2">
            <a:schemeClr val="accent1"/>
          </a:effectRef>
          <a:fontRef idx="minor">
            <a:schemeClr val="tx1"/>
          </a:fontRef>
        </p:style>
      </p:cxnSp>
      <p:cxnSp>
        <p:nvCxnSpPr>
          <p:cNvPr id="104" name="Connecteur droit 103"/>
          <p:cNvCxnSpPr/>
          <p:nvPr/>
        </p:nvCxnSpPr>
        <p:spPr>
          <a:xfrm>
            <a:off x="1866254" y="3639524"/>
            <a:ext cx="88107" cy="56869"/>
          </a:xfrm>
          <a:prstGeom prst="line">
            <a:avLst/>
          </a:prstGeom>
          <a:ln>
            <a:solidFill>
              <a:schemeClr val="tx1"/>
            </a:solidFill>
          </a:ln>
        </p:spPr>
        <p:style>
          <a:lnRef idx="3">
            <a:schemeClr val="accent1"/>
          </a:lnRef>
          <a:fillRef idx="0">
            <a:schemeClr val="accent1"/>
          </a:fillRef>
          <a:effectRef idx="2">
            <a:schemeClr val="accent1"/>
          </a:effectRef>
          <a:fontRef idx="minor">
            <a:schemeClr val="tx1"/>
          </a:fontRef>
        </p:style>
      </p:cxnSp>
      <p:cxnSp>
        <p:nvCxnSpPr>
          <p:cNvPr id="105" name="Connecteur droit 104"/>
          <p:cNvCxnSpPr/>
          <p:nvPr/>
        </p:nvCxnSpPr>
        <p:spPr>
          <a:xfrm>
            <a:off x="1938511" y="3606946"/>
            <a:ext cx="60278" cy="33089"/>
          </a:xfrm>
          <a:prstGeom prst="line">
            <a:avLst/>
          </a:prstGeom>
          <a:ln>
            <a:solidFill>
              <a:schemeClr val="tx1"/>
            </a:solidFill>
          </a:ln>
        </p:spPr>
        <p:style>
          <a:lnRef idx="3">
            <a:schemeClr val="accent1"/>
          </a:lnRef>
          <a:fillRef idx="0">
            <a:schemeClr val="accent1"/>
          </a:fillRef>
          <a:effectRef idx="2">
            <a:schemeClr val="accent1"/>
          </a:effectRef>
          <a:fontRef idx="minor">
            <a:schemeClr val="tx1"/>
          </a:fontRef>
        </p:style>
      </p:cxnSp>
      <p:cxnSp>
        <p:nvCxnSpPr>
          <p:cNvPr id="106" name="Connecteur droit 105"/>
          <p:cNvCxnSpPr/>
          <p:nvPr/>
        </p:nvCxnSpPr>
        <p:spPr>
          <a:xfrm>
            <a:off x="2931318" y="3598574"/>
            <a:ext cx="88107" cy="56869"/>
          </a:xfrm>
          <a:prstGeom prst="line">
            <a:avLst/>
          </a:prstGeom>
          <a:ln>
            <a:solidFill>
              <a:schemeClr val="tx1"/>
            </a:solidFill>
          </a:ln>
        </p:spPr>
        <p:style>
          <a:lnRef idx="3">
            <a:schemeClr val="accent1"/>
          </a:lnRef>
          <a:fillRef idx="0">
            <a:schemeClr val="accent1"/>
          </a:fillRef>
          <a:effectRef idx="2">
            <a:schemeClr val="accent1"/>
          </a:effectRef>
          <a:fontRef idx="minor">
            <a:schemeClr val="tx1"/>
          </a:fontRef>
        </p:style>
      </p:cxnSp>
      <p:cxnSp>
        <p:nvCxnSpPr>
          <p:cNvPr id="107" name="Connecteur droit 106"/>
          <p:cNvCxnSpPr/>
          <p:nvPr/>
        </p:nvCxnSpPr>
        <p:spPr>
          <a:xfrm>
            <a:off x="2889999" y="3653435"/>
            <a:ext cx="60278" cy="33089"/>
          </a:xfrm>
          <a:prstGeom prst="line">
            <a:avLst/>
          </a:prstGeom>
          <a:ln>
            <a:solidFill>
              <a:schemeClr val="tx1"/>
            </a:solidFill>
          </a:ln>
        </p:spPr>
        <p:style>
          <a:lnRef idx="3">
            <a:schemeClr val="accent1"/>
          </a:lnRef>
          <a:fillRef idx="0">
            <a:schemeClr val="accent1"/>
          </a:fillRef>
          <a:effectRef idx="2">
            <a:schemeClr val="accent1"/>
          </a:effectRef>
          <a:fontRef idx="minor">
            <a:schemeClr val="tx1"/>
          </a:fontRef>
        </p:style>
      </p:cxnSp>
      <p:sp>
        <p:nvSpPr>
          <p:cNvPr id="109" name="Google Shape;232;g2e3bca3b1ec_1_0"/>
          <p:cNvSpPr txBox="1"/>
          <p:nvPr/>
        </p:nvSpPr>
        <p:spPr>
          <a:xfrm>
            <a:off x="40513" y="6380797"/>
            <a:ext cx="1135826" cy="438541"/>
          </a:xfrm>
          <a:prstGeom prst="rect">
            <a:avLst/>
          </a:prstGeom>
          <a:gradFill>
            <a:gsLst>
              <a:gs pos="0">
                <a:schemeClr val="accent5">
                  <a:tint val="62000"/>
                  <a:hueMod val="94000"/>
                  <a:satMod val="140000"/>
                  <a:lumMod val="110000"/>
                  <a:alpha val="0"/>
                </a:schemeClr>
              </a:gs>
              <a:gs pos="100000">
                <a:schemeClr val="accent5">
                  <a:tint val="84000"/>
                  <a:satMod val="160000"/>
                </a:schemeClr>
              </a:gs>
            </a:gsLst>
          </a:gradFill>
          <a:ln>
            <a:noFill/>
          </a:ln>
        </p:spPr>
        <p:style>
          <a:lnRef idx="1">
            <a:schemeClr val="accent5"/>
          </a:lnRef>
          <a:fillRef idx="2">
            <a:schemeClr val="accent5"/>
          </a:fillRef>
          <a:effectRef idx="1">
            <a:schemeClr val="accent5"/>
          </a:effectRef>
          <a:fontRef idx="minor">
            <a:schemeClr val="dk1"/>
          </a:fontRef>
        </p:style>
        <p:txBody>
          <a:bodyPr spcFirstLastPara="1" wrap="square" lIns="91425" tIns="45700" rIns="91425" bIns="45700" anchor="t"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650" b="1" i="0" u="sng" strike="noStrike" kern="1200" cap="none" spc="0" normalizeH="0" baseline="0" noProof="0" dirty="0" smtClean="0">
              <a:ln>
                <a:noFill/>
              </a:ln>
              <a:solidFill>
                <a:srgbClr val="002060"/>
              </a:solidFill>
              <a:effectLst/>
              <a:uLnTx/>
              <a:uFillTx/>
              <a:latin typeface="Verdana"/>
              <a:ea typeface="Verdana"/>
              <a:cs typeface="Verdana"/>
              <a:sym typeface="Verdana"/>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sng" strike="noStrike" kern="1200" cap="none" spc="0" normalizeH="0" baseline="0" noProof="0" dirty="0" smtClean="0">
                <a:ln>
                  <a:noFill/>
                </a:ln>
                <a:solidFill>
                  <a:prstClr val="black"/>
                </a:solidFill>
                <a:effectLst/>
                <a:uLnTx/>
                <a:uFillTx/>
                <a:latin typeface="Verdana"/>
                <a:ea typeface="Verdana"/>
                <a:cs typeface="Verdana"/>
                <a:sym typeface="Verdana"/>
              </a:rPr>
              <a:t>Bibliographie</a:t>
            </a:r>
            <a:r>
              <a:rPr kumimoji="0" lang="fr-FR" sz="900" b="1" i="0" u="none" strike="noStrike" kern="1200" cap="none" spc="0" normalizeH="0" baseline="0" noProof="0" dirty="0" smtClean="0">
                <a:ln>
                  <a:noFill/>
                </a:ln>
                <a:solidFill>
                  <a:prstClr val="black"/>
                </a:solidFill>
                <a:effectLst/>
                <a:uLnTx/>
                <a:uFillTx/>
                <a:latin typeface="Verdana"/>
                <a:ea typeface="Verdana"/>
                <a:cs typeface="Verdana"/>
                <a:sym typeface="Verdana"/>
              </a:rPr>
              <a:t> :</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700" b="1" i="0" u="none" strike="noStrike" kern="1200" cap="none" spc="0" normalizeH="0" baseline="0" noProof="0" dirty="0">
              <a:ln>
                <a:noFill/>
              </a:ln>
              <a:solidFill>
                <a:srgbClr val="002060"/>
              </a:solidFill>
              <a:effectLst/>
              <a:uLnTx/>
              <a:uFillTx/>
              <a:latin typeface="Verdana"/>
              <a:ea typeface="Verdana"/>
              <a:cs typeface="Verdana"/>
              <a:sym typeface="Verdana"/>
            </a:endParaRPr>
          </a:p>
        </p:txBody>
      </p:sp>
      <p:cxnSp>
        <p:nvCxnSpPr>
          <p:cNvPr id="110" name="Connecteur droit 109"/>
          <p:cNvCxnSpPr/>
          <p:nvPr/>
        </p:nvCxnSpPr>
        <p:spPr>
          <a:xfrm>
            <a:off x="4946387" y="2664608"/>
            <a:ext cx="41109" cy="74967"/>
          </a:xfrm>
          <a:prstGeom prst="line">
            <a:avLst/>
          </a:prstGeom>
          <a:ln>
            <a:solidFill>
              <a:schemeClr val="tx1"/>
            </a:solidFill>
          </a:ln>
        </p:spPr>
        <p:style>
          <a:lnRef idx="3">
            <a:schemeClr val="accent1"/>
          </a:lnRef>
          <a:fillRef idx="0">
            <a:schemeClr val="accent1"/>
          </a:fillRef>
          <a:effectRef idx="2">
            <a:schemeClr val="accent1"/>
          </a:effectRef>
          <a:fontRef idx="minor">
            <a:schemeClr val="tx1"/>
          </a:fontRef>
        </p:style>
      </p:cxnSp>
      <p:cxnSp>
        <p:nvCxnSpPr>
          <p:cNvPr id="111" name="Connecteur droit 110"/>
          <p:cNvCxnSpPr/>
          <p:nvPr/>
        </p:nvCxnSpPr>
        <p:spPr>
          <a:xfrm>
            <a:off x="4894811" y="2697328"/>
            <a:ext cx="45224" cy="75848"/>
          </a:xfrm>
          <a:prstGeom prst="line">
            <a:avLst/>
          </a:prstGeom>
          <a:ln>
            <a:solidFill>
              <a:schemeClr val="tx1"/>
            </a:solidFill>
          </a:ln>
        </p:spPr>
        <p:style>
          <a:lnRef idx="3">
            <a:schemeClr val="accent1"/>
          </a:lnRef>
          <a:fillRef idx="0">
            <a:schemeClr val="accent1"/>
          </a:fillRef>
          <a:effectRef idx="2">
            <a:schemeClr val="accent1"/>
          </a:effectRef>
          <a:fontRef idx="minor">
            <a:schemeClr val="tx1"/>
          </a:fontRef>
        </p:style>
      </p:cxnSp>
      <p:sp>
        <p:nvSpPr>
          <p:cNvPr id="2" name="ZoneTexte 1"/>
          <p:cNvSpPr txBox="1"/>
          <p:nvPr/>
        </p:nvSpPr>
        <p:spPr>
          <a:xfrm>
            <a:off x="318406" y="978270"/>
            <a:ext cx="4328409" cy="29238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300" b="0" i="0" u="sng"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mn-cs"/>
              </a:rPr>
              <a:t>Contexte et objectifs de la nouvelle salle</a:t>
            </a:r>
            <a:endParaRPr kumimoji="0" lang="fr-FR" sz="1300" b="0" i="0" u="sng"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mn-cs"/>
            </a:endParaRPr>
          </a:p>
        </p:txBody>
      </p:sp>
      <p:sp>
        <p:nvSpPr>
          <p:cNvPr id="60" name="ZoneTexte 59"/>
          <p:cNvSpPr txBox="1"/>
          <p:nvPr/>
        </p:nvSpPr>
        <p:spPr>
          <a:xfrm>
            <a:off x="5295693" y="965451"/>
            <a:ext cx="4276587" cy="29238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300" b="0" i="0" u="sng"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mn-cs"/>
              </a:rPr>
              <a:t>Enjeux et problématiques de l’existant</a:t>
            </a:r>
            <a:endParaRPr kumimoji="0" lang="fr-FR" sz="1300" b="0" i="0" u="sng"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mn-cs"/>
            </a:endParaRPr>
          </a:p>
        </p:txBody>
      </p:sp>
      <p:sp>
        <p:nvSpPr>
          <p:cNvPr id="61" name="ZoneTexte 60"/>
          <p:cNvSpPr txBox="1"/>
          <p:nvPr/>
        </p:nvSpPr>
        <p:spPr>
          <a:xfrm>
            <a:off x="332705" y="3830098"/>
            <a:ext cx="4247608" cy="29238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300" b="0" i="0" u="sng"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mn-cs"/>
              </a:rPr>
              <a:t>Résultats et chronologie</a:t>
            </a:r>
            <a:r>
              <a:rPr kumimoji="0" lang="fr-FR" sz="1300" b="0" i="0" u="sng" strike="noStrike" kern="1200" cap="none" spc="0" normalizeH="0" noProof="0" dirty="0" smtClean="0">
                <a:ln>
                  <a:noFill/>
                </a:ln>
                <a:solidFill>
                  <a:srgbClr val="002060"/>
                </a:solidFill>
                <a:effectLst/>
                <a:uLnTx/>
                <a:uFillTx/>
                <a:latin typeface="Verdana" panose="020B0604030504040204" pitchFamily="34" charset="0"/>
                <a:ea typeface="Verdana" panose="020B0604030504040204" pitchFamily="34" charset="0"/>
                <a:cs typeface="+mn-cs"/>
              </a:rPr>
              <a:t> </a:t>
            </a:r>
            <a:r>
              <a:rPr kumimoji="0" lang="fr-FR" sz="1300" b="0" i="0" u="sng"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mn-cs"/>
              </a:rPr>
              <a:t>des actions restantes</a:t>
            </a:r>
            <a:endParaRPr kumimoji="0" lang="fr-FR" sz="1300" b="0" i="0" u="sng"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mn-cs"/>
            </a:endParaRPr>
          </a:p>
        </p:txBody>
      </p:sp>
      <p:sp>
        <p:nvSpPr>
          <p:cNvPr id="62" name="ZoneTexte 61"/>
          <p:cNvSpPr txBox="1"/>
          <p:nvPr/>
        </p:nvSpPr>
        <p:spPr>
          <a:xfrm>
            <a:off x="5265864" y="3815356"/>
            <a:ext cx="4276587"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sng"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mn-cs"/>
              </a:rPr>
              <a:t>Mise en service des armoires de stockage et actions réalisées</a:t>
            </a:r>
            <a:endParaRPr kumimoji="0" lang="fr-FR" sz="1200" b="0" i="0" u="sng"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mn-cs"/>
            </a:endParaRPr>
          </a:p>
        </p:txBody>
      </p:sp>
      <p:pic>
        <p:nvPicPr>
          <p:cNvPr id="73" name="Image 72"/>
          <p:cNvPicPr>
            <a:picLocks noChangeAspect="1"/>
          </p:cNvPicPr>
          <p:nvPr/>
        </p:nvPicPr>
        <p:blipFill>
          <a:blip r:embed="rId5"/>
          <a:stretch>
            <a:fillRect/>
          </a:stretch>
        </p:blipFill>
        <p:spPr>
          <a:xfrm>
            <a:off x="7472094" y="249699"/>
            <a:ext cx="409732" cy="457305"/>
          </a:xfrm>
          <a:prstGeom prst="rect">
            <a:avLst/>
          </a:prstGeom>
        </p:spPr>
      </p:pic>
      <p:pic>
        <p:nvPicPr>
          <p:cNvPr id="81" name="Image 80"/>
          <p:cNvPicPr>
            <a:picLocks noChangeAspect="1"/>
          </p:cNvPicPr>
          <p:nvPr/>
        </p:nvPicPr>
        <p:blipFill>
          <a:blip r:embed="rId5"/>
          <a:stretch>
            <a:fillRect/>
          </a:stretch>
        </p:blipFill>
        <p:spPr>
          <a:xfrm rot="838957">
            <a:off x="4313100" y="778420"/>
            <a:ext cx="767205" cy="856281"/>
          </a:xfrm>
          <a:prstGeom prst="rect">
            <a:avLst/>
          </a:prstGeom>
        </p:spPr>
      </p:pic>
      <p:pic>
        <p:nvPicPr>
          <p:cNvPr id="82" name="Image 81"/>
          <p:cNvPicPr>
            <a:picLocks noChangeAspect="1"/>
          </p:cNvPicPr>
          <p:nvPr/>
        </p:nvPicPr>
        <p:blipFill>
          <a:blip r:embed="rId5"/>
          <a:stretch>
            <a:fillRect/>
          </a:stretch>
        </p:blipFill>
        <p:spPr>
          <a:xfrm rot="3527503">
            <a:off x="8664200" y="5781355"/>
            <a:ext cx="837984" cy="935278"/>
          </a:xfrm>
          <a:prstGeom prst="rect">
            <a:avLst/>
          </a:prstGeom>
        </p:spPr>
      </p:pic>
      <p:pic>
        <p:nvPicPr>
          <p:cNvPr id="84" name="Image 83"/>
          <p:cNvPicPr>
            <a:picLocks noChangeAspect="1"/>
          </p:cNvPicPr>
          <p:nvPr/>
        </p:nvPicPr>
        <p:blipFill>
          <a:blip r:embed="rId6"/>
          <a:stretch>
            <a:fillRect/>
          </a:stretch>
        </p:blipFill>
        <p:spPr>
          <a:xfrm rot="13310431">
            <a:off x="-44206" y="4085703"/>
            <a:ext cx="876783" cy="864390"/>
          </a:xfrm>
          <a:prstGeom prst="rect">
            <a:avLst/>
          </a:prstGeom>
        </p:spPr>
      </p:pic>
      <p:sp>
        <p:nvSpPr>
          <p:cNvPr id="85" name="Google Shape;232;g2e3bca3b1ec_1_0"/>
          <p:cNvSpPr txBox="1"/>
          <p:nvPr/>
        </p:nvSpPr>
        <p:spPr>
          <a:xfrm>
            <a:off x="1176339" y="6395300"/>
            <a:ext cx="8668701" cy="423193"/>
          </a:xfrm>
          <a:prstGeom prst="rect">
            <a:avLst/>
          </a:prstGeom>
          <a:gradFill>
            <a:gsLst>
              <a:gs pos="0">
                <a:schemeClr val="accent5">
                  <a:lumMod val="20000"/>
                  <a:lumOff val="80000"/>
                  <a:alpha val="0"/>
                </a:schemeClr>
              </a:gs>
              <a:gs pos="100000">
                <a:schemeClr val="accent5">
                  <a:tint val="84000"/>
                  <a:satMod val="160000"/>
                </a:schemeClr>
              </a:gs>
            </a:gsLst>
          </a:gradFill>
          <a:ln>
            <a:noFill/>
          </a:ln>
        </p:spPr>
        <p:style>
          <a:lnRef idx="1">
            <a:schemeClr val="accent5"/>
          </a:lnRef>
          <a:fillRef idx="2">
            <a:schemeClr val="accent5"/>
          </a:fillRef>
          <a:effectRef idx="1">
            <a:schemeClr val="accent5"/>
          </a:effectRef>
          <a:fontRef idx="minor">
            <a:schemeClr val="dk1"/>
          </a:fontRef>
        </p:style>
        <p:txBody>
          <a:bodyPr spcFirstLastPara="1" wrap="square" lIns="0" tIns="0" rIns="0" bIns="0" anchor="t" anchorCtr="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550" b="1" i="0" u="none" strike="noStrike" kern="1200" cap="none" spc="0" normalizeH="0" baseline="0" noProof="0" dirty="0" smtClean="0">
                <a:ln>
                  <a:noFill/>
                </a:ln>
                <a:solidFill>
                  <a:srgbClr val="002060"/>
                </a:solidFill>
                <a:effectLst/>
                <a:uLnTx/>
                <a:uFillTx/>
                <a:latin typeface="Arial" panose="020B0604020202020204" pitchFamily="34" charset="0"/>
                <a:ea typeface="Verdana"/>
                <a:cs typeface="Arial" panose="020B0604020202020204" pitchFamily="34" charset="0"/>
                <a:sym typeface="Verdana"/>
              </a:rPr>
              <a:t>- </a:t>
            </a:r>
            <a:r>
              <a:rPr kumimoji="0" lang="fr-FR" sz="550" b="0" i="0" u="none" strike="noStrike" kern="1200" cap="none" spc="0" normalizeH="0" baseline="0" noProof="0" dirty="0" smtClean="0">
                <a:ln>
                  <a:noFill/>
                </a:ln>
                <a:solidFill>
                  <a:srgbClr val="000000"/>
                </a:solidFill>
                <a:effectLst/>
                <a:uLnTx/>
                <a:uFillTx/>
                <a:latin typeface="Arial" panose="020B0604020202020204" pitchFamily="34" charset="0"/>
                <a:ea typeface="Verdana" panose="020B0604030504040204" pitchFamily="34" charset="0"/>
                <a:cs typeface="Arial" panose="020B0604020202020204" pitchFamily="34" charset="0"/>
              </a:rPr>
              <a:t>« </a:t>
            </a:r>
            <a:r>
              <a:rPr kumimoji="0" lang="fr-FR" sz="550" b="0" i="0" u="none" strike="noStrike" kern="1200" cap="none" spc="0" normalizeH="0" baseline="0" noProof="0" dirty="0">
                <a:ln>
                  <a:noFill/>
                </a:ln>
                <a:solidFill>
                  <a:srgbClr val="000000"/>
                </a:solidFill>
                <a:effectLst/>
                <a:uLnTx/>
                <a:uFillTx/>
                <a:latin typeface="Arial" panose="020B0604020202020204" pitchFamily="34" charset="0"/>
                <a:ea typeface="Verdana" panose="020B0604030504040204" pitchFamily="34" charset="0"/>
                <a:cs typeface="Arial" panose="020B0604020202020204" pitchFamily="34" charset="0"/>
              </a:rPr>
              <a:t>articles R.5212-25 à R.5212-32 Obligation de maintenance et de contrôle de qualité » Décret n°2011-968 du 16 août 2011, </a:t>
            </a:r>
            <a:r>
              <a:rPr kumimoji="0" lang="fr-FR" sz="550" b="0" i="0" u="none" strike="noStrike" kern="1200" cap="none" spc="0" normalizeH="0" baseline="0" noProof="0" dirty="0">
                <a:ln>
                  <a:noFill/>
                </a:ln>
                <a:solidFill>
                  <a:srgbClr val="0563C2"/>
                </a:solidFill>
                <a:effectLst/>
                <a:uLnTx/>
                <a:uFillTx/>
                <a:latin typeface="Arial" panose="020B0604020202020204" pitchFamily="34" charset="0"/>
                <a:ea typeface="Verdana" panose="020B0604030504040204" pitchFamily="34" charset="0"/>
                <a:cs typeface="Arial" panose="020B0604020202020204" pitchFamily="34" charset="0"/>
                <a:hlinkClick r:id="rId7"/>
              </a:rPr>
              <a:t>https://www.legifrance.gouv.fr/</a:t>
            </a:r>
            <a:endParaRPr kumimoji="0" lang="fr-FR" sz="550" b="0" i="0" u="none" strike="noStrike" kern="1200" cap="none" spc="0" normalizeH="0" baseline="0" noProof="0" dirty="0">
              <a:ln>
                <a:noFill/>
              </a:ln>
              <a:solidFill>
                <a:srgbClr val="0563C2"/>
              </a:solidFill>
              <a:effectLst/>
              <a:uLnTx/>
              <a:uFillTx/>
              <a:latin typeface="Arial" panose="020B0604020202020204" pitchFamily="34" charset="0"/>
              <a:ea typeface="Verdana" panose="020B060403050404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550" b="1" i="0" u="none" strike="noStrike" kern="1200" cap="none" spc="0" normalizeH="0" baseline="0" noProof="0" dirty="0" smtClean="0">
                <a:ln>
                  <a:noFill/>
                </a:ln>
                <a:solidFill>
                  <a:srgbClr val="002060"/>
                </a:solidFill>
                <a:effectLst/>
                <a:uLnTx/>
                <a:uFillTx/>
                <a:latin typeface="Arial" panose="020B0604020202020204" pitchFamily="34" charset="0"/>
                <a:ea typeface="Verdana"/>
                <a:cs typeface="Arial" panose="020B0604020202020204" pitchFamily="34" charset="0"/>
                <a:sym typeface="Verdana"/>
              </a:rPr>
              <a:t>- </a:t>
            </a:r>
            <a:r>
              <a:rPr kumimoji="0" lang="fr-FR" sz="550" b="0" i="0" u="none" strike="noStrike" kern="1200" cap="none" spc="0" normalizeH="0" baseline="0" noProof="0" dirty="0" smtClean="0">
                <a:ln>
                  <a:noFill/>
                </a:ln>
                <a:solidFill>
                  <a:srgbClr val="000000"/>
                </a:solidFill>
                <a:effectLst/>
                <a:uLnTx/>
                <a:uFillTx/>
                <a:latin typeface="Arial" panose="020B0604020202020204" pitchFamily="34" charset="0"/>
                <a:ea typeface="Verdana" panose="020B0604030504040204" pitchFamily="34" charset="0"/>
                <a:cs typeface="Arial" panose="020B0604020202020204" pitchFamily="34" charset="0"/>
              </a:rPr>
              <a:t>NF </a:t>
            </a:r>
            <a:r>
              <a:rPr kumimoji="0" lang="fr-FR" sz="550" b="0" i="0" u="none" strike="noStrike" kern="1200" cap="none" spc="0" normalizeH="0" baseline="0" noProof="0" dirty="0">
                <a:ln>
                  <a:noFill/>
                </a:ln>
                <a:solidFill>
                  <a:srgbClr val="000000"/>
                </a:solidFill>
                <a:effectLst/>
                <a:uLnTx/>
                <a:uFillTx/>
                <a:latin typeface="Arial" panose="020B0604020202020204" pitchFamily="34" charset="0"/>
                <a:ea typeface="Verdana" panose="020B0604030504040204" pitchFamily="34" charset="0"/>
                <a:cs typeface="Arial" panose="020B0604020202020204" pitchFamily="34" charset="0"/>
              </a:rPr>
              <a:t>EN ISO 13485/A11 | Septembre 2021 « Dispositifs médicaux - Systèmes de management de la qualité - Exigences à des fins réglementaires », consulté en mai 2025, </a:t>
            </a:r>
            <a:r>
              <a:rPr kumimoji="0" lang="fr-FR" sz="550" b="0" i="0" u="none" strike="noStrike" kern="1200" cap="none" spc="0" normalizeH="0" baseline="0" noProof="0" dirty="0">
                <a:ln>
                  <a:noFill/>
                </a:ln>
                <a:solidFill>
                  <a:srgbClr val="0563C2"/>
                </a:solidFill>
                <a:effectLst/>
                <a:uLnTx/>
                <a:uFillTx/>
                <a:latin typeface="Arial" panose="020B0604020202020204" pitchFamily="34" charset="0"/>
                <a:ea typeface="Verdana" panose="020B0604030504040204" pitchFamily="34" charset="0"/>
                <a:cs typeface="Arial" panose="020B0604020202020204" pitchFamily="34" charset="0"/>
                <a:hlinkClick r:id="rId8"/>
              </a:rPr>
              <a:t>https</a:t>
            </a:r>
            <a:r>
              <a:rPr kumimoji="0" lang="fr-FR" sz="550" b="0" i="0" u="none" strike="noStrike" kern="1200" cap="none" spc="0" normalizeH="0" baseline="0" noProof="0" dirty="0" smtClean="0">
                <a:ln>
                  <a:noFill/>
                </a:ln>
                <a:solidFill>
                  <a:srgbClr val="0563C2"/>
                </a:solidFill>
                <a:effectLst/>
                <a:uLnTx/>
                <a:uFillTx/>
                <a:latin typeface="Arial" panose="020B0604020202020204" pitchFamily="34" charset="0"/>
                <a:ea typeface="Verdana" panose="020B0604030504040204" pitchFamily="34" charset="0"/>
                <a:cs typeface="Arial" panose="020B0604020202020204" pitchFamily="34" charset="0"/>
                <a:hlinkClick r:id="rId8"/>
              </a:rPr>
              <a:t>://www.afnor.org</a:t>
            </a:r>
            <a:endParaRPr kumimoji="0" lang="fr-FR" sz="550" b="0" i="0" u="none" strike="noStrike" kern="1200" cap="none" spc="0" normalizeH="0" baseline="0" noProof="0" dirty="0">
              <a:ln>
                <a:noFill/>
              </a:ln>
              <a:solidFill>
                <a:srgbClr val="0563C2"/>
              </a:solidFill>
              <a:effectLst/>
              <a:uLnTx/>
              <a:uFillTx/>
              <a:latin typeface="Arial" panose="020B0604020202020204" pitchFamily="34" charset="0"/>
              <a:ea typeface="Verdana" panose="020B060403050404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550" b="1" i="0" u="none" strike="noStrike" kern="1200" cap="none" spc="0" normalizeH="0" baseline="0" noProof="0" dirty="0">
                <a:ln>
                  <a:noFill/>
                </a:ln>
                <a:solidFill>
                  <a:srgbClr val="002060"/>
                </a:solidFill>
                <a:effectLst/>
                <a:uLnTx/>
                <a:uFillTx/>
                <a:latin typeface="Arial" panose="020B0604020202020204" pitchFamily="34" charset="0"/>
                <a:ea typeface="Verdana"/>
                <a:cs typeface="Arial" panose="020B0604020202020204" pitchFamily="34" charset="0"/>
                <a:sym typeface="Verdana"/>
              </a:rPr>
              <a:t>- </a:t>
            </a:r>
            <a:r>
              <a:rPr kumimoji="0" lang="fr-FR" sz="550" b="0" i="0" u="none" strike="noStrike" kern="1200" cap="none" spc="0" normalizeH="0" baseline="0" noProof="0" dirty="0" smtClean="0">
                <a:ln>
                  <a:noFill/>
                </a:ln>
                <a:solidFill>
                  <a:srgbClr val="000000"/>
                </a:solidFill>
                <a:effectLst/>
                <a:uLnTx/>
                <a:uFillTx/>
                <a:latin typeface="Arial" panose="020B0604020202020204" pitchFamily="34" charset="0"/>
                <a:ea typeface="Verdana" panose="020B0604030504040204" pitchFamily="34" charset="0"/>
                <a:cs typeface="Arial" panose="020B0604020202020204" pitchFamily="34" charset="0"/>
              </a:rPr>
              <a:t>NF </a:t>
            </a:r>
            <a:r>
              <a:rPr kumimoji="0" lang="fr-FR" sz="550" b="0" i="0" u="none" strike="noStrike" kern="1200" cap="none" spc="0" normalizeH="0" baseline="0" noProof="0" dirty="0">
                <a:ln>
                  <a:noFill/>
                </a:ln>
                <a:solidFill>
                  <a:srgbClr val="000000"/>
                </a:solidFill>
                <a:effectLst/>
                <a:uLnTx/>
                <a:uFillTx/>
                <a:latin typeface="Arial" panose="020B0604020202020204" pitchFamily="34" charset="0"/>
                <a:ea typeface="Verdana" panose="020B0604030504040204" pitchFamily="34" charset="0"/>
                <a:cs typeface="Arial" panose="020B0604020202020204" pitchFamily="34" charset="0"/>
              </a:rPr>
              <a:t>EN ISO 15883-1 | Mars 2025 « Laveurs désinfecteurs - Partie 1 : exigences générales, termes et définitions et essais », consulté en mai 2025, </a:t>
            </a:r>
            <a:r>
              <a:rPr kumimoji="0" lang="fr-FR" sz="550" b="0" i="0" u="none" strike="noStrike" kern="1200" cap="none" spc="0" normalizeH="0" baseline="0" noProof="0" dirty="0">
                <a:ln>
                  <a:noFill/>
                </a:ln>
                <a:solidFill>
                  <a:srgbClr val="0563C2"/>
                </a:solidFill>
                <a:effectLst/>
                <a:uLnTx/>
                <a:uFillTx/>
                <a:latin typeface="Arial" panose="020B0604020202020204" pitchFamily="34" charset="0"/>
                <a:ea typeface="Verdana" panose="020B0604030504040204" pitchFamily="34" charset="0"/>
                <a:cs typeface="Arial" panose="020B0604020202020204" pitchFamily="34" charset="0"/>
                <a:hlinkClick r:id="rId8"/>
              </a:rPr>
              <a:t>https</a:t>
            </a:r>
            <a:r>
              <a:rPr kumimoji="0" lang="fr-FR" sz="550" b="0" i="0" u="none" strike="noStrike" kern="1200" cap="none" spc="0" normalizeH="0" baseline="0" noProof="0" dirty="0" smtClean="0">
                <a:ln>
                  <a:noFill/>
                </a:ln>
                <a:solidFill>
                  <a:srgbClr val="0563C2"/>
                </a:solidFill>
                <a:effectLst/>
                <a:uLnTx/>
                <a:uFillTx/>
                <a:latin typeface="Arial" panose="020B0604020202020204" pitchFamily="34" charset="0"/>
                <a:ea typeface="Verdana" panose="020B0604030504040204" pitchFamily="34" charset="0"/>
                <a:cs typeface="Arial" panose="020B0604020202020204" pitchFamily="34" charset="0"/>
                <a:hlinkClick r:id="rId8"/>
              </a:rPr>
              <a:t>://www.afnor.org</a:t>
            </a:r>
            <a:endParaRPr kumimoji="0" lang="fr-FR" sz="550" b="0" i="0" u="none" strike="noStrike" kern="1200" cap="none" spc="0" normalizeH="0" baseline="0" noProof="0" dirty="0" smtClean="0">
              <a:ln>
                <a:noFill/>
              </a:ln>
              <a:solidFill>
                <a:srgbClr val="0563C2"/>
              </a:solidFill>
              <a:effectLst/>
              <a:uLnTx/>
              <a:uFillTx/>
              <a:latin typeface="Arial" panose="020B0604020202020204" pitchFamily="34" charset="0"/>
              <a:ea typeface="Verdana" panose="020B060403050404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550" b="1" i="0" u="none" strike="noStrike" kern="1200" cap="none" spc="0" normalizeH="0" baseline="0" noProof="0" dirty="0">
                <a:ln>
                  <a:noFill/>
                </a:ln>
                <a:solidFill>
                  <a:srgbClr val="002060"/>
                </a:solidFill>
                <a:effectLst/>
                <a:uLnTx/>
                <a:uFillTx/>
                <a:latin typeface="Arial" panose="020B0604020202020204" pitchFamily="34" charset="0"/>
                <a:ea typeface="Verdana"/>
                <a:cs typeface="Arial" panose="020B0604020202020204" pitchFamily="34" charset="0"/>
                <a:sym typeface="Verdana"/>
              </a:rPr>
              <a:t>- </a:t>
            </a:r>
            <a:r>
              <a:rPr kumimoji="0" lang="fr-FR" sz="550" b="0" i="0" u="none" strike="noStrike" kern="1200" cap="none" spc="0" normalizeH="0" baseline="0" noProof="0" dirty="0" smtClean="0">
                <a:ln>
                  <a:noFill/>
                </a:ln>
                <a:solidFill>
                  <a:srgbClr val="000000"/>
                </a:solidFill>
                <a:effectLst/>
                <a:uLnTx/>
                <a:uFillTx/>
                <a:latin typeface="Arial" panose="020B0604020202020204" pitchFamily="34" charset="0"/>
                <a:ea typeface="Verdana" panose="020B0604030504040204" pitchFamily="34" charset="0"/>
                <a:cs typeface="Arial" panose="020B0604020202020204" pitchFamily="34" charset="0"/>
              </a:rPr>
              <a:t>NF </a:t>
            </a:r>
            <a:r>
              <a:rPr kumimoji="0" lang="fr-FR" sz="550" b="0" i="0" u="none" strike="noStrike" kern="1200" cap="none" spc="0" normalizeH="0" baseline="0" noProof="0" dirty="0">
                <a:ln>
                  <a:noFill/>
                </a:ln>
                <a:solidFill>
                  <a:srgbClr val="000000"/>
                </a:solidFill>
                <a:effectLst/>
                <a:uLnTx/>
                <a:uFillTx/>
                <a:latin typeface="Arial" panose="020B0604020202020204" pitchFamily="34" charset="0"/>
                <a:ea typeface="Verdana" panose="020B0604030504040204" pitchFamily="34" charset="0"/>
                <a:cs typeface="Arial" panose="020B0604020202020204" pitchFamily="34" charset="0"/>
              </a:rPr>
              <a:t>EN 16442 | Mai 2015 « Enceinte de stockage à atmosphère contrôlée pour endoscopes thermosensibles traités », consulté en mai 2025, </a:t>
            </a:r>
            <a:r>
              <a:rPr kumimoji="0" lang="fr-FR" sz="550" b="0" i="0" u="none" strike="noStrike" kern="1200" cap="none" spc="0" normalizeH="0" baseline="0" noProof="0" dirty="0">
                <a:ln>
                  <a:noFill/>
                </a:ln>
                <a:solidFill>
                  <a:srgbClr val="0563C2"/>
                </a:solidFill>
                <a:effectLst/>
                <a:uLnTx/>
                <a:uFillTx/>
                <a:latin typeface="Arial" panose="020B0604020202020204" pitchFamily="34" charset="0"/>
                <a:ea typeface="Verdana" panose="020B0604030504040204" pitchFamily="34" charset="0"/>
                <a:cs typeface="Arial" panose="020B0604020202020204" pitchFamily="34" charset="0"/>
                <a:hlinkClick r:id="rId8"/>
              </a:rPr>
              <a:t>https</a:t>
            </a:r>
            <a:r>
              <a:rPr kumimoji="0" lang="fr-FR" sz="550" b="0" i="0" u="none" strike="noStrike" kern="1200" cap="none" spc="0" normalizeH="0" baseline="0" noProof="0" smtClean="0">
                <a:ln>
                  <a:noFill/>
                </a:ln>
                <a:solidFill>
                  <a:srgbClr val="0563C2"/>
                </a:solidFill>
                <a:effectLst/>
                <a:uLnTx/>
                <a:uFillTx/>
                <a:latin typeface="Arial" panose="020B0604020202020204" pitchFamily="34" charset="0"/>
                <a:ea typeface="Verdana" panose="020B0604030504040204" pitchFamily="34" charset="0"/>
                <a:cs typeface="Arial" panose="020B0604020202020204" pitchFamily="34" charset="0"/>
                <a:hlinkClick r:id="rId8"/>
              </a:rPr>
              <a:t>://www.afnor.org</a:t>
            </a:r>
            <a:endParaRPr kumimoji="0" lang="fr-FR" sz="550" b="0" i="0" u="none" strike="noStrike" kern="1200" cap="none" spc="0" normalizeH="0" baseline="0" noProof="0" dirty="0">
              <a:ln>
                <a:noFill/>
              </a:ln>
              <a:solidFill>
                <a:srgbClr val="0563C2"/>
              </a:solidFill>
              <a:effectLst/>
              <a:uLnTx/>
              <a:uFillTx/>
              <a:latin typeface="Arial" panose="020B0604020202020204" pitchFamily="34" charset="0"/>
              <a:ea typeface="Verdana" panose="020B060403050404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550" b="1" i="0" u="none" strike="noStrike" kern="1200" cap="none" spc="0" normalizeH="0" baseline="0" noProof="0" dirty="0" smtClean="0">
                <a:ln>
                  <a:noFill/>
                </a:ln>
                <a:solidFill>
                  <a:srgbClr val="002060"/>
                </a:solidFill>
                <a:effectLst/>
                <a:uLnTx/>
                <a:uFillTx/>
                <a:latin typeface="Arial" panose="020B0604020202020204" pitchFamily="34" charset="0"/>
                <a:ea typeface="Verdana"/>
                <a:cs typeface="Arial" panose="020B0604020202020204" pitchFamily="34" charset="0"/>
                <a:sym typeface="Verdana"/>
              </a:rPr>
              <a:t>-</a:t>
            </a:r>
            <a:r>
              <a:rPr kumimoji="0" lang="fr-FR" sz="550" b="0" i="0" u="none" strike="noStrike" kern="1200" cap="none" spc="0" normalizeH="0" baseline="0" noProof="0" dirty="0" smtClean="0">
                <a:ln>
                  <a:noFill/>
                </a:ln>
                <a:solidFill>
                  <a:srgbClr val="000000"/>
                </a:solidFill>
                <a:effectLst/>
                <a:uLnTx/>
                <a:uFillTx/>
                <a:latin typeface="Arial" panose="020B0604020202020204" pitchFamily="34" charset="0"/>
                <a:ea typeface="Verdana" panose="020B0604030504040204" pitchFamily="34" charset="0"/>
                <a:cs typeface="Arial" panose="020B0604020202020204" pitchFamily="34" charset="0"/>
              </a:rPr>
              <a:t> « Recommandations </a:t>
            </a:r>
            <a:r>
              <a:rPr kumimoji="0" lang="fr-FR" sz="550" b="0" i="0" u="none" strike="noStrike" kern="1200" cap="none" spc="0" normalizeH="0" baseline="0" noProof="0" dirty="0">
                <a:ln>
                  <a:noFill/>
                </a:ln>
                <a:solidFill>
                  <a:srgbClr val="000000"/>
                </a:solidFill>
                <a:effectLst/>
                <a:uLnTx/>
                <a:uFillTx/>
                <a:latin typeface="Arial" panose="020B0604020202020204" pitchFamily="34" charset="0"/>
                <a:ea typeface="Verdana" panose="020B0604030504040204" pitchFamily="34" charset="0"/>
                <a:cs typeface="Arial" panose="020B0604020202020204" pitchFamily="34" charset="0"/>
              </a:rPr>
              <a:t>de bonnes pratiques d’utilisation des enceintes de stockage d’endoscopes thermosensibles (ESET) », consulté en juin </a:t>
            </a:r>
            <a:r>
              <a:rPr kumimoji="0" lang="fr-FR" sz="550" b="0" i="0" u="none" strike="noStrike" kern="1200" cap="none" spc="0" normalizeH="0" baseline="0" noProof="0" dirty="0" smtClean="0">
                <a:ln>
                  <a:noFill/>
                </a:ln>
                <a:solidFill>
                  <a:srgbClr val="000000"/>
                </a:solidFill>
                <a:effectLst/>
                <a:uLnTx/>
                <a:uFillTx/>
                <a:latin typeface="Arial" panose="020B0604020202020204" pitchFamily="34" charset="0"/>
                <a:ea typeface="Verdana" panose="020B0604030504040204" pitchFamily="34" charset="0"/>
                <a:cs typeface="Arial" panose="020B0604020202020204" pitchFamily="34" charset="0"/>
              </a:rPr>
              <a:t>2025, </a:t>
            </a:r>
            <a:r>
              <a:rPr kumimoji="0" lang="fr-FR" sz="450" b="0" i="0" u="none" strike="noStrike" kern="1200" cap="none" spc="0" normalizeH="0" baseline="0" noProof="0" dirty="0" smtClean="0">
                <a:ln>
                  <a:noFill/>
                </a:ln>
                <a:solidFill>
                  <a:srgbClr val="0563C2"/>
                </a:solidFill>
                <a:effectLst/>
                <a:uLnTx/>
                <a:uFillTx/>
                <a:latin typeface="Arial" panose="020B0604020202020204" pitchFamily="34" charset="0"/>
                <a:ea typeface="Verdana" panose="020B0604030504040204" pitchFamily="34" charset="0"/>
                <a:cs typeface="Arial" panose="020B0604020202020204" pitchFamily="34" charset="0"/>
                <a:hlinkClick r:id="rId9"/>
              </a:rPr>
              <a:t>https</a:t>
            </a:r>
            <a:r>
              <a:rPr kumimoji="0" lang="fr-FR" sz="450" b="0" i="0" u="none" strike="noStrike" kern="1200" cap="none" spc="0" normalizeH="0" baseline="0" noProof="0" dirty="0">
                <a:ln>
                  <a:noFill/>
                </a:ln>
                <a:solidFill>
                  <a:srgbClr val="0563C2"/>
                </a:solidFill>
                <a:effectLst/>
                <a:uLnTx/>
                <a:uFillTx/>
                <a:latin typeface="Arial" panose="020B0604020202020204" pitchFamily="34" charset="0"/>
                <a:ea typeface="Verdana" panose="020B0604030504040204" pitchFamily="34" charset="0"/>
                <a:cs typeface="Arial" panose="020B0604020202020204" pitchFamily="34" charset="0"/>
                <a:hlinkClick r:id="rId9"/>
              </a:rPr>
              <a:t>://</a:t>
            </a:r>
            <a:r>
              <a:rPr kumimoji="0" lang="fr-FR" sz="450" b="0" i="0" u="none" strike="noStrike" kern="1200" cap="none" spc="0" normalizeH="0" baseline="0" noProof="0" dirty="0" smtClean="0">
                <a:ln>
                  <a:noFill/>
                </a:ln>
                <a:solidFill>
                  <a:srgbClr val="0563C2"/>
                </a:solidFill>
                <a:effectLst/>
                <a:uLnTx/>
                <a:uFillTx/>
                <a:latin typeface="Arial" panose="020B0604020202020204" pitchFamily="34" charset="0"/>
                <a:ea typeface="Verdana" panose="020B0604030504040204" pitchFamily="34" charset="0"/>
                <a:cs typeface="Arial" panose="020B0604020202020204" pitchFamily="34" charset="0"/>
                <a:hlinkClick r:id="rId9"/>
              </a:rPr>
              <a:t>www.sf2h.net/publications/recommandations-de-bonnes-pratiquesdutilisation-des-enceintes-de-stockage-dendoscopes-thermosensibles-eset.html</a:t>
            </a:r>
            <a:endParaRPr kumimoji="0" lang="fr-FR" sz="450" b="1" i="0" u="none" strike="noStrike" kern="1200" cap="none" spc="0" normalizeH="0" baseline="0" noProof="0" dirty="0">
              <a:ln>
                <a:noFill/>
              </a:ln>
              <a:solidFill>
                <a:srgbClr val="002060"/>
              </a:solidFill>
              <a:effectLst/>
              <a:uLnTx/>
              <a:uFillTx/>
              <a:latin typeface="Arial" panose="020B0604020202020204" pitchFamily="34" charset="0"/>
              <a:ea typeface="Verdana"/>
              <a:cs typeface="Arial" panose="020B0604020202020204" pitchFamily="34" charset="0"/>
              <a:sym typeface="Verdana"/>
            </a:endParaRPr>
          </a:p>
        </p:txBody>
      </p:sp>
      <p:pic>
        <p:nvPicPr>
          <p:cNvPr id="93" name="Image 92"/>
          <p:cNvPicPr>
            <a:picLocks noChangeAspect="1"/>
          </p:cNvPicPr>
          <p:nvPr/>
        </p:nvPicPr>
        <p:blipFill>
          <a:blip r:embed="rId6"/>
          <a:stretch>
            <a:fillRect/>
          </a:stretch>
        </p:blipFill>
        <p:spPr>
          <a:xfrm>
            <a:off x="8720024" y="2754006"/>
            <a:ext cx="1088576" cy="1073189"/>
          </a:xfrm>
          <a:prstGeom prst="rect">
            <a:avLst/>
          </a:prstGeom>
        </p:spPr>
      </p:pic>
      <p:pic>
        <p:nvPicPr>
          <p:cNvPr id="94" name="Image 93"/>
          <p:cNvPicPr/>
          <p:nvPr/>
        </p:nvPicPr>
        <p:blipFill>
          <a:blip r:embed="rId10">
            <a:extLst>
              <a:ext uri="{28A0092B-C50C-407E-A947-70E740481C1C}">
                <a14:useLocalDpi xmlns:a14="http://schemas.microsoft.com/office/drawing/2010/main" val="0"/>
              </a:ext>
            </a:extLst>
          </a:blip>
          <a:srcRect/>
          <a:stretch>
            <a:fillRect/>
          </a:stretch>
        </p:blipFill>
        <p:spPr bwMode="auto">
          <a:xfrm>
            <a:off x="7931625" y="117994"/>
            <a:ext cx="1886400" cy="608400"/>
          </a:xfrm>
          <a:prstGeom prst="rect">
            <a:avLst/>
          </a:prstGeom>
          <a:noFill/>
        </p:spPr>
      </p:pic>
      <p:sp>
        <p:nvSpPr>
          <p:cNvPr id="95" name="ZoneTexte 94"/>
          <p:cNvSpPr txBox="1"/>
          <p:nvPr/>
        </p:nvSpPr>
        <p:spPr>
          <a:xfrm>
            <a:off x="223583" y="2844198"/>
            <a:ext cx="4273529" cy="584775"/>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mn-cs"/>
              </a:rPr>
              <a:t>Chaque </a:t>
            </a:r>
            <a:r>
              <a:rPr kumimoji="0" lang="fr-FR" sz="800" b="0" i="0" u="none"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mn-cs"/>
              </a:rPr>
              <a:t>endoscope est vérifié, testé, désinfecté et tracé selon les normes en vigueur </a:t>
            </a:r>
            <a:r>
              <a:rPr kumimoji="0" lang="fr-FR" sz="800" b="0" i="0" u="none"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mn-cs"/>
              </a:rPr>
              <a:t>(articles R.5212-25, NF 13485</a:t>
            </a:r>
            <a:r>
              <a:rPr kumimoji="0" lang="fr-FR" sz="800" b="0" i="0" u="none"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mn-cs"/>
              </a:rPr>
              <a:t>, </a:t>
            </a:r>
            <a:r>
              <a:rPr kumimoji="0" lang="fr-FR" sz="800" b="0" i="0" u="none"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mn-cs"/>
              </a:rPr>
              <a:t>NF 15883-1). Après </a:t>
            </a:r>
            <a:r>
              <a:rPr kumimoji="0" lang="fr-FR" sz="800" b="0" i="0" u="none"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mn-cs"/>
              </a:rPr>
              <a:t>chaque examen, il est pré-nettoyé manuellement, lavé, désinfecté, séché, puis stocké dans une armoire ventilée (NF </a:t>
            </a:r>
            <a:r>
              <a:rPr kumimoji="0" lang="fr-FR" sz="800" b="0" i="0" u="none"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mn-cs"/>
              </a:rPr>
              <a:t>16442</a:t>
            </a:r>
            <a:r>
              <a:rPr kumimoji="0" lang="fr-FR" sz="800" b="0" i="0" u="none"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mn-cs"/>
              </a:rPr>
              <a:t>), en respectant les délais d’utilisation préconisés.</a:t>
            </a:r>
          </a:p>
        </p:txBody>
      </p:sp>
      <p:sp>
        <p:nvSpPr>
          <p:cNvPr id="125" name="ZoneTexte 124"/>
          <p:cNvSpPr txBox="1"/>
          <p:nvPr/>
        </p:nvSpPr>
        <p:spPr>
          <a:xfrm>
            <a:off x="57620" y="1277304"/>
            <a:ext cx="4694425" cy="584775"/>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mn-cs"/>
              </a:rPr>
              <a:t>Le service d’endoscopie réalise des explorations mini-invasives des voies digestives et </a:t>
            </a:r>
            <a:r>
              <a:rPr kumimoji="0" lang="fr-FR" sz="800" b="0" i="0" u="none"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mn-cs"/>
              </a:rPr>
              <a:t>respiratoires</a:t>
            </a:r>
            <a:r>
              <a:rPr kumimoji="0" lang="fr-FR" sz="800" b="0" i="0" u="none"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mn-cs"/>
              </a:rPr>
              <a:t> </a:t>
            </a:r>
            <a:r>
              <a:rPr kumimoji="0" lang="fr-FR" sz="800" b="0" i="0" u="none"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mn-cs"/>
              </a:rPr>
              <a:t>(gastroscopie</a:t>
            </a:r>
            <a:r>
              <a:rPr kumimoji="0" lang="fr-FR" sz="800" b="0" i="0" u="none"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mn-cs"/>
              </a:rPr>
              <a:t>, coloscopie, bronchoscopie</a:t>
            </a:r>
            <a:r>
              <a:rPr kumimoji="0" lang="fr-FR" sz="800" b="0" i="0" u="none"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mn-cs"/>
              </a:rPr>
              <a:t>). L’utilisation </a:t>
            </a:r>
            <a:r>
              <a:rPr kumimoji="0" lang="fr-FR" sz="800" b="0" i="0" u="none"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mn-cs"/>
              </a:rPr>
              <a:t>d’endoscopes réutilisables implique un risque infectieux en cas de défaillance dans la désinfection ou la traçabilité.</a:t>
            </a:r>
            <a:endParaRPr kumimoji="0" lang="fr-FR" sz="800" b="0" i="0" u="none"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mn-cs"/>
            </a:endParaRPr>
          </a:p>
        </p:txBody>
      </p:sp>
      <p:pic>
        <p:nvPicPr>
          <p:cNvPr id="126" name="Google Shape;698;p61"/>
          <p:cNvPicPr preferRelativeResize="0">
            <a:picLocks noChangeAspect="1"/>
          </p:cNvPicPr>
          <p:nvPr/>
        </p:nvPicPr>
        <p:blipFill>
          <a:blip r:embed="rId11">
            <a:alphaModFix amt="52999"/>
          </a:blip>
          <a:stretch>
            <a:fillRect/>
          </a:stretch>
        </p:blipFill>
        <p:spPr>
          <a:xfrm>
            <a:off x="2404832" y="372361"/>
            <a:ext cx="297231" cy="296790"/>
          </a:xfrm>
          <a:prstGeom prst="rect">
            <a:avLst/>
          </a:prstGeom>
          <a:noFill/>
          <a:ln>
            <a:noFill/>
          </a:ln>
        </p:spPr>
      </p:pic>
      <p:pic>
        <p:nvPicPr>
          <p:cNvPr id="7" name="Image 6"/>
          <p:cNvPicPr>
            <a:picLocks noChangeAspect="1"/>
          </p:cNvPicPr>
          <p:nvPr/>
        </p:nvPicPr>
        <p:blipFill>
          <a:blip r:embed="rId12"/>
          <a:stretch>
            <a:fillRect/>
          </a:stretch>
        </p:blipFill>
        <p:spPr>
          <a:xfrm>
            <a:off x="1142968" y="1726658"/>
            <a:ext cx="3540315" cy="1129382"/>
          </a:xfrm>
          <a:prstGeom prst="rect">
            <a:avLst/>
          </a:prstGeom>
        </p:spPr>
      </p:pic>
      <p:sp>
        <p:nvSpPr>
          <p:cNvPr id="127" name="ZoneTexte 126"/>
          <p:cNvSpPr txBox="1"/>
          <p:nvPr/>
        </p:nvSpPr>
        <p:spPr>
          <a:xfrm>
            <a:off x="131315" y="1951927"/>
            <a:ext cx="861336" cy="707886"/>
          </a:xfrm>
          <a:prstGeom prst="rect">
            <a:avLst/>
          </a:prstGeom>
          <a:solidFill>
            <a:schemeClr val="tx1"/>
          </a:solid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mn-cs"/>
              </a:rPr>
              <a:t>Salle centralisée avec circuit de marche en avant</a:t>
            </a:r>
          </a:p>
        </p:txBody>
      </p:sp>
      <p:pic>
        <p:nvPicPr>
          <p:cNvPr id="128" name="Google Shape;698;p61"/>
          <p:cNvPicPr preferRelativeResize="0">
            <a:picLocks noChangeAspect="1"/>
          </p:cNvPicPr>
          <p:nvPr/>
        </p:nvPicPr>
        <p:blipFill>
          <a:blip r:embed="rId11">
            <a:alphaModFix amt="52999"/>
          </a:blip>
          <a:stretch>
            <a:fillRect/>
          </a:stretch>
        </p:blipFill>
        <p:spPr>
          <a:xfrm>
            <a:off x="144769" y="1894186"/>
            <a:ext cx="844996" cy="843749"/>
          </a:xfrm>
          <a:prstGeom prst="rect">
            <a:avLst/>
          </a:prstGeom>
          <a:noFill/>
          <a:ln>
            <a:noFill/>
          </a:ln>
        </p:spPr>
      </p:pic>
      <p:sp>
        <p:nvSpPr>
          <p:cNvPr id="129" name="ZoneTexte 128"/>
          <p:cNvSpPr txBox="1"/>
          <p:nvPr/>
        </p:nvSpPr>
        <p:spPr>
          <a:xfrm>
            <a:off x="8072521" y="1461553"/>
            <a:ext cx="1627739" cy="181588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mn-cs"/>
              </a:rPr>
              <a:t>La création d’une nouvelle salle de traitement vise à améliorer la qualité des soins et l'efficacité hospitalière. Elle permet de centraliser les opérations, optimiser la circulation du matériel, renforcer la traçabilité et la sécurité, limiter les risques infectieux, répondre aux normes réglementaires, et valoriser l’image de l’établissement.</a:t>
            </a:r>
          </a:p>
        </p:txBody>
      </p:sp>
      <p:pic>
        <p:nvPicPr>
          <p:cNvPr id="9" name="Image 8"/>
          <p:cNvPicPr>
            <a:picLocks noChangeAspect="1"/>
          </p:cNvPicPr>
          <p:nvPr/>
        </p:nvPicPr>
        <p:blipFill>
          <a:blip r:embed="rId13"/>
          <a:stretch>
            <a:fillRect/>
          </a:stretch>
        </p:blipFill>
        <p:spPr>
          <a:xfrm>
            <a:off x="5358226" y="1404082"/>
            <a:ext cx="2632176" cy="1941440"/>
          </a:xfrm>
          <a:prstGeom prst="rect">
            <a:avLst/>
          </a:prstGeom>
        </p:spPr>
      </p:pic>
      <p:pic>
        <p:nvPicPr>
          <p:cNvPr id="11" name="Image 10"/>
          <p:cNvPicPr>
            <a:picLocks noChangeAspect="1"/>
          </p:cNvPicPr>
          <p:nvPr/>
        </p:nvPicPr>
        <p:blipFill>
          <a:blip r:embed="rId14"/>
          <a:stretch>
            <a:fillRect/>
          </a:stretch>
        </p:blipFill>
        <p:spPr>
          <a:xfrm>
            <a:off x="5630557" y="4265703"/>
            <a:ext cx="4085527" cy="1358733"/>
          </a:xfrm>
          <a:prstGeom prst="rect">
            <a:avLst/>
          </a:prstGeom>
        </p:spPr>
      </p:pic>
      <p:sp>
        <p:nvSpPr>
          <p:cNvPr id="130" name="ZoneTexte 129"/>
          <p:cNvSpPr txBox="1"/>
          <p:nvPr/>
        </p:nvSpPr>
        <p:spPr>
          <a:xfrm>
            <a:off x="5245586" y="5519651"/>
            <a:ext cx="4599904" cy="723275"/>
          </a:xfrm>
          <a:prstGeom prst="rect">
            <a:avLst/>
          </a:prstGeom>
          <a:noFill/>
        </p:spPr>
        <p:txBody>
          <a:bodyPr wrap="square" lIns="0" tIns="0" rIns="0" bIns="0"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fr-FR" sz="750" b="0" i="0" u="sng"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mn-cs"/>
              </a:rPr>
              <a:t>Actions réalisées :</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fr-FR" sz="200" b="0" i="0" u="sng"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fr-FR" sz="750" b="0" i="0" u="none"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Arial"/>
                <a:sym typeface="Arial"/>
              </a:rPr>
              <a:t>•  Aménagement </a:t>
            </a:r>
            <a:r>
              <a:rPr kumimoji="0" lang="fr-FR" sz="750" b="0" i="0" u="none"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Arial"/>
                <a:sym typeface="Arial"/>
              </a:rPr>
              <a:t>d’un espace de stockage provisoire</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fr-FR" sz="750" b="0" i="0" u="none"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Arial"/>
                <a:sym typeface="Arial"/>
              </a:rPr>
              <a:t>•  Maintien </a:t>
            </a:r>
            <a:r>
              <a:rPr kumimoji="0" lang="fr-FR" sz="750" b="0" i="0" u="none"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Arial"/>
                <a:sym typeface="Arial"/>
              </a:rPr>
              <a:t>des 2 salles actuelles avec circuit provisoire des laveurs-désinfecteurs</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fr-FR" sz="750" b="0" i="0" u="none"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Arial"/>
                <a:sym typeface="Arial"/>
              </a:rPr>
              <a:t>•  Deman</a:t>
            </a:r>
            <a:r>
              <a:rPr kumimoji="0" lang="fr-FR" sz="750" b="0" i="0" u="none"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Arial"/>
                <a:sym typeface="Arial"/>
              </a:rPr>
              <a:t>de de nouvelles dates d’installation des laveurs-désinfecteurs auprès de </a:t>
            </a:r>
            <a:r>
              <a:rPr kumimoji="0" lang="fr-FR" sz="750" b="0" i="0" u="none" strike="noStrike" kern="1200" cap="none" spc="0" normalizeH="0" baseline="0" noProof="0" dirty="0" err="1">
                <a:ln>
                  <a:noFill/>
                </a:ln>
                <a:solidFill>
                  <a:srgbClr val="002060"/>
                </a:solidFill>
                <a:effectLst/>
                <a:uLnTx/>
                <a:uFillTx/>
                <a:latin typeface="Verdana" panose="020B0604030504040204" pitchFamily="34" charset="0"/>
                <a:ea typeface="Verdana" panose="020B0604030504040204" pitchFamily="34" charset="0"/>
                <a:cs typeface="Arial"/>
                <a:sym typeface="Arial"/>
              </a:rPr>
              <a:t>Wassenburg</a:t>
            </a:r>
            <a:endParaRPr kumimoji="0" lang="fr-FR" sz="750" b="0" i="0" u="none"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Arial"/>
              <a:sym typeface="Arial"/>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fr-FR" sz="750" b="0" i="0" u="none"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Arial"/>
                <a:sym typeface="Arial"/>
              </a:rPr>
              <a:t>•  Organisation </a:t>
            </a:r>
            <a:r>
              <a:rPr kumimoji="0" lang="fr-FR" sz="750" b="0" i="0" u="none"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Arial"/>
                <a:sym typeface="Arial"/>
              </a:rPr>
              <a:t>de réunions de coordination</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fr-FR" sz="750" b="0" i="0" u="none"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Arial"/>
                <a:sym typeface="Arial"/>
              </a:rPr>
              <a:t>•  Reprogrammation des formations laveurs-désinfecteurs</a:t>
            </a:r>
            <a:endParaRPr kumimoji="0" lang="fr-FR" sz="750" b="0" i="0" u="none"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mn-cs"/>
            </a:endParaRPr>
          </a:p>
        </p:txBody>
      </p:sp>
      <p:sp>
        <p:nvSpPr>
          <p:cNvPr id="132" name="ZoneTexte 131"/>
          <p:cNvSpPr txBox="1"/>
          <p:nvPr/>
        </p:nvSpPr>
        <p:spPr>
          <a:xfrm>
            <a:off x="959447" y="4312882"/>
            <a:ext cx="3270207" cy="492443"/>
          </a:xfrm>
          <a:prstGeom prst="rect">
            <a:avLst/>
          </a:prstGeom>
          <a:noFill/>
        </p:spPr>
        <p:txBody>
          <a:bodyPr wrap="square" lIns="0" tIns="0" rIns="0" bIns="0"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mn-cs"/>
              </a:rPr>
              <a:t>Une ouverture </a:t>
            </a:r>
            <a:r>
              <a:rPr kumimoji="0" lang="fr-FR" sz="800" b="0" i="0" u="none"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mn-cs"/>
              </a:rPr>
              <a:t>partielle de </a:t>
            </a:r>
            <a:r>
              <a:rPr kumimoji="0" lang="fr-FR" sz="800" b="0" i="0" u="none"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mn-cs"/>
              </a:rPr>
              <a:t>la salle </a:t>
            </a:r>
            <a:r>
              <a:rPr kumimoji="0" lang="fr-FR" sz="800" b="0" i="0" u="none"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mn-cs"/>
              </a:rPr>
              <a:t>a pu être assurée grâce à la mise en place de mesures transitoires, </a:t>
            </a:r>
            <a:r>
              <a:rPr kumimoji="0" lang="fr-FR" sz="800" b="0" i="0" u="none" strike="noStrike" kern="1200" cap="none" spc="0" normalizeH="0" baseline="0" noProof="0" dirty="0" smtClean="0">
                <a:ln>
                  <a:noFill/>
                </a:ln>
                <a:solidFill>
                  <a:srgbClr val="002060"/>
                </a:solidFill>
                <a:effectLst/>
                <a:uLnTx/>
                <a:uFillTx/>
                <a:latin typeface="Verdana" panose="020B0604030504040204" pitchFamily="34" charset="0"/>
                <a:ea typeface="Verdana" panose="020B0604030504040204" pitchFamily="34" charset="0"/>
                <a:cs typeface="+mn-cs"/>
              </a:rPr>
              <a:t>permettant de </a:t>
            </a:r>
            <a:r>
              <a:rPr kumimoji="0" lang="fr-FR" sz="800" b="0" i="0" u="none" strike="noStrike" kern="1200" cap="none" spc="0" normalizeH="0" baseline="0" noProof="0" dirty="0">
                <a:ln>
                  <a:noFill/>
                </a:ln>
                <a:solidFill>
                  <a:srgbClr val="002060"/>
                </a:solidFill>
                <a:effectLst/>
                <a:uLnTx/>
                <a:uFillTx/>
                <a:latin typeface="Verdana" panose="020B0604030504040204" pitchFamily="34" charset="0"/>
                <a:ea typeface="Verdana" panose="020B0604030504040204" pitchFamily="34" charset="0"/>
                <a:cs typeface="+mn-cs"/>
              </a:rPr>
              <a:t>maintenir l’activité tout en respectant les exigences de sécurité.</a:t>
            </a:r>
          </a:p>
        </p:txBody>
      </p:sp>
      <p:sp>
        <p:nvSpPr>
          <p:cNvPr id="133" name="ZoneTexte 132"/>
          <p:cNvSpPr txBox="1"/>
          <p:nvPr/>
        </p:nvSpPr>
        <p:spPr>
          <a:xfrm>
            <a:off x="50291" y="5415081"/>
            <a:ext cx="605757" cy="246221"/>
          </a:xfrm>
          <a:prstGeom prst="rect">
            <a:avLst/>
          </a:prstGeom>
          <a:noFill/>
        </p:spPr>
        <p:txBody>
          <a:bodyPr wrap="square" lIns="0" tIns="0" rIns="0" bIns="0"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smtClean="0">
                <a:ln>
                  <a:noFill/>
                </a:ln>
                <a:solidFill>
                  <a:srgbClr val="1CC5AE"/>
                </a:solidFill>
                <a:effectLst/>
                <a:uLnTx/>
                <a:uFillTx/>
                <a:latin typeface="Verdana" panose="020B0604030504040204" pitchFamily="34" charset="0"/>
                <a:ea typeface="Verdana" panose="020B0604030504040204" pitchFamily="34" charset="0"/>
                <a:cs typeface="+mn-cs"/>
              </a:rPr>
              <a:t>Actions restantes</a:t>
            </a:r>
            <a:endParaRPr kumimoji="0" lang="fr-FR" sz="800" b="0" i="0" u="none" strike="noStrike" kern="1200" cap="none" spc="0" normalizeH="0" baseline="0" noProof="0" dirty="0">
              <a:ln>
                <a:noFill/>
              </a:ln>
              <a:solidFill>
                <a:srgbClr val="1CC5AE"/>
              </a:solidFill>
              <a:effectLst/>
              <a:uLnTx/>
              <a:uFillTx/>
              <a:latin typeface="Verdana" panose="020B0604030504040204" pitchFamily="34" charset="0"/>
              <a:ea typeface="Verdana" panose="020B0604030504040204" pitchFamily="34" charset="0"/>
              <a:cs typeface="+mn-cs"/>
            </a:endParaRPr>
          </a:p>
        </p:txBody>
      </p:sp>
      <p:pic>
        <p:nvPicPr>
          <p:cNvPr id="5" name="Image 4"/>
          <p:cNvPicPr>
            <a:picLocks noChangeAspect="1"/>
          </p:cNvPicPr>
          <p:nvPr/>
        </p:nvPicPr>
        <p:blipFill>
          <a:blip r:embed="rId15"/>
          <a:stretch>
            <a:fillRect/>
          </a:stretch>
        </p:blipFill>
        <p:spPr>
          <a:xfrm>
            <a:off x="424163" y="4833499"/>
            <a:ext cx="4309026" cy="1497734"/>
          </a:xfrm>
          <a:prstGeom prst="rect">
            <a:avLst/>
          </a:prstGeom>
        </p:spPr>
      </p:pic>
      <p:pic>
        <p:nvPicPr>
          <p:cNvPr id="4" name="Image 3"/>
          <p:cNvPicPr>
            <a:picLocks noChangeAspect="1"/>
          </p:cNvPicPr>
          <p:nvPr/>
        </p:nvPicPr>
        <p:blipFill>
          <a:blip r:embed="rId16"/>
          <a:stretch>
            <a:fillRect/>
          </a:stretch>
        </p:blipFill>
        <p:spPr>
          <a:xfrm>
            <a:off x="4423634" y="3254775"/>
            <a:ext cx="934842" cy="883021"/>
          </a:xfrm>
          <a:prstGeom prst="rect">
            <a:avLst/>
          </a:prstGeom>
        </p:spPr>
      </p:pic>
    </p:spTree>
    <p:extLst>
      <p:ext uri="{BB962C8B-B14F-4D97-AF65-F5344CB8AC3E}">
        <p14:creationId xmlns:p14="http://schemas.microsoft.com/office/powerpoint/2010/main" val="1351403075"/>
      </p:ext>
    </p:extLst>
  </p:cSld>
  <p:clrMapOvr>
    <a:masterClrMapping/>
  </p:clrMapOvr>
  <p:timing>
    <p:tnLst>
      <p:par>
        <p:cTn id="1" dur="indefinite" restart="never" nodeType="tmRoot"/>
      </p:par>
    </p:tnLst>
  </p:timing>
</p:sld>
</file>

<file path=ppt/theme/theme1.xml><?xml version="1.0" encoding="utf-8"?>
<a:theme xmlns:a="http://schemas.openxmlformats.org/drawingml/2006/main" name="Secteur">
  <a:themeElements>
    <a:clrScheme name="Secteur">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cteu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cteu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5204</TotalTime>
  <Words>423</Words>
  <Application>Microsoft Office PowerPoint</Application>
  <PresentationFormat>Format A4 (210 x 297 mm)</PresentationFormat>
  <Paragraphs>38</Paragraphs>
  <Slides>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vt:i4>
      </vt:variant>
    </vt:vector>
  </HeadingPairs>
  <TitlesOfParts>
    <vt:vector size="7" baseType="lpstr">
      <vt:lpstr>Arial</vt:lpstr>
      <vt:lpstr>Calibri</vt:lpstr>
      <vt:lpstr>Century Gothic</vt:lpstr>
      <vt:lpstr>Verdana</vt:lpstr>
      <vt:lpstr>Wingdings 3</vt:lpstr>
      <vt:lpstr>Secteur</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Chris</dc:creator>
  <cp:lastModifiedBy>Chris</cp:lastModifiedBy>
  <cp:revision>88</cp:revision>
  <dcterms:created xsi:type="dcterms:W3CDTF">2025-02-12T16:08:06Z</dcterms:created>
  <dcterms:modified xsi:type="dcterms:W3CDTF">2025-07-04T11:51:00Z</dcterms:modified>
</cp:coreProperties>
</file>